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Anaheim" panose="020B0604020202020204" charset="0"/>
      <p:regular r:id="rId15"/>
    </p:embeddedFont>
    <p:embeddedFont>
      <p:font typeface="Lilita One" panose="020B0604020202020204" charset="0"/>
      <p:regular r:id="rId16"/>
    </p:embeddedFont>
    <p:embeddedFont>
      <p:font typeface="Poppins" panose="020B0604020202020204" charset="0"/>
      <p:regular r:id="rId17"/>
      <p:bold r:id="rId18"/>
      <p:italic r:id="rId19"/>
      <p:boldItalic r:id="rId20"/>
    </p:embeddedFont>
    <p:embeddedFont>
      <p:font typeface="Poppins Medium" panose="020B0604020202020204" charset="0"/>
      <p:regular r:id="rId21"/>
      <p:bold r:id="rId22"/>
      <p:italic r:id="rId23"/>
      <p:boldItalic r:id="rId24"/>
    </p:embeddedFont>
    <p:embeddedFont>
      <p:font typeface="Poppins SemiBold"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58f569961d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58f569961d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2bef15c4847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2bef15c484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2bef15c4847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2bef15c4847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g258f569961d_1_1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 name="Google Shape;735;g258f569961d_1_1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4" name="Google Shape;59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9" name="Google Shape;639;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2bef15c4847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2bef15c484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ilita One"/>
              <a:ea typeface="Lilita One"/>
              <a:cs typeface="Lilita One"/>
              <a:sym typeface="Lilita One"/>
            </a:endParaRPr>
          </a:p>
        </p:txBody>
      </p:sp>
      <p:sp>
        <p:nvSpPr>
          <p:cNvPr id="10" name="Google Shape;10;p2"/>
          <p:cNvSpPr txBox="1">
            <a:spLocks noGrp="1"/>
          </p:cNvSpPr>
          <p:nvPr>
            <p:ph type="ctrTitle"/>
          </p:nvPr>
        </p:nvSpPr>
        <p:spPr>
          <a:xfrm>
            <a:off x="865625" y="681800"/>
            <a:ext cx="4418100" cy="30573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47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865625" y="3849070"/>
            <a:ext cx="4418100" cy="4758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Font typeface="Lilita One"/>
              <a:buNone/>
              <a:defRPr sz="1800">
                <a:latin typeface="Lilita One"/>
                <a:ea typeface="Lilita One"/>
                <a:cs typeface="Lilita One"/>
                <a:sym typeface="Lilita One"/>
              </a:defRPr>
            </a:lvl2pPr>
            <a:lvl3pPr lvl="2" algn="ctr">
              <a:lnSpc>
                <a:spcPct val="100000"/>
              </a:lnSpc>
              <a:spcBef>
                <a:spcPts val="0"/>
              </a:spcBef>
              <a:spcAft>
                <a:spcPts val="0"/>
              </a:spcAft>
              <a:buSzPts val="1800"/>
              <a:buFont typeface="Lilita One"/>
              <a:buNone/>
              <a:defRPr sz="1800">
                <a:latin typeface="Lilita One"/>
                <a:ea typeface="Lilita One"/>
                <a:cs typeface="Lilita One"/>
                <a:sym typeface="Lilita One"/>
              </a:defRPr>
            </a:lvl3pPr>
            <a:lvl4pPr lvl="3" algn="ctr">
              <a:lnSpc>
                <a:spcPct val="100000"/>
              </a:lnSpc>
              <a:spcBef>
                <a:spcPts val="0"/>
              </a:spcBef>
              <a:spcAft>
                <a:spcPts val="0"/>
              </a:spcAft>
              <a:buSzPts val="1800"/>
              <a:buFont typeface="Lilita One"/>
              <a:buNone/>
              <a:defRPr sz="1800">
                <a:latin typeface="Lilita One"/>
                <a:ea typeface="Lilita One"/>
                <a:cs typeface="Lilita One"/>
                <a:sym typeface="Lilita One"/>
              </a:defRPr>
            </a:lvl4pPr>
            <a:lvl5pPr lvl="4" algn="ctr">
              <a:lnSpc>
                <a:spcPct val="100000"/>
              </a:lnSpc>
              <a:spcBef>
                <a:spcPts val="0"/>
              </a:spcBef>
              <a:spcAft>
                <a:spcPts val="0"/>
              </a:spcAft>
              <a:buSzPts val="1800"/>
              <a:buFont typeface="Lilita One"/>
              <a:buNone/>
              <a:defRPr sz="1800">
                <a:latin typeface="Lilita One"/>
                <a:ea typeface="Lilita One"/>
                <a:cs typeface="Lilita One"/>
                <a:sym typeface="Lilita One"/>
              </a:defRPr>
            </a:lvl5pPr>
            <a:lvl6pPr lvl="5" algn="ctr">
              <a:lnSpc>
                <a:spcPct val="100000"/>
              </a:lnSpc>
              <a:spcBef>
                <a:spcPts val="0"/>
              </a:spcBef>
              <a:spcAft>
                <a:spcPts val="0"/>
              </a:spcAft>
              <a:buSzPts val="1800"/>
              <a:buFont typeface="Lilita One"/>
              <a:buNone/>
              <a:defRPr sz="1800">
                <a:latin typeface="Lilita One"/>
                <a:ea typeface="Lilita One"/>
                <a:cs typeface="Lilita One"/>
                <a:sym typeface="Lilita One"/>
              </a:defRPr>
            </a:lvl6pPr>
            <a:lvl7pPr lvl="6" algn="ctr">
              <a:lnSpc>
                <a:spcPct val="100000"/>
              </a:lnSpc>
              <a:spcBef>
                <a:spcPts val="0"/>
              </a:spcBef>
              <a:spcAft>
                <a:spcPts val="0"/>
              </a:spcAft>
              <a:buSzPts val="1800"/>
              <a:buFont typeface="Lilita One"/>
              <a:buNone/>
              <a:defRPr sz="1800">
                <a:latin typeface="Lilita One"/>
                <a:ea typeface="Lilita One"/>
                <a:cs typeface="Lilita One"/>
                <a:sym typeface="Lilita One"/>
              </a:defRPr>
            </a:lvl7pPr>
            <a:lvl8pPr lvl="7" algn="ctr">
              <a:lnSpc>
                <a:spcPct val="100000"/>
              </a:lnSpc>
              <a:spcBef>
                <a:spcPts val="0"/>
              </a:spcBef>
              <a:spcAft>
                <a:spcPts val="0"/>
              </a:spcAft>
              <a:buSzPts val="1800"/>
              <a:buFont typeface="Lilita One"/>
              <a:buNone/>
              <a:defRPr sz="1800">
                <a:latin typeface="Lilita One"/>
                <a:ea typeface="Lilita One"/>
                <a:cs typeface="Lilita One"/>
                <a:sym typeface="Lilita One"/>
              </a:defRPr>
            </a:lvl8pPr>
            <a:lvl9pPr lvl="8" algn="ctr">
              <a:lnSpc>
                <a:spcPct val="100000"/>
              </a:lnSpc>
              <a:spcBef>
                <a:spcPts val="0"/>
              </a:spcBef>
              <a:spcAft>
                <a:spcPts val="0"/>
              </a:spcAft>
              <a:buSzPts val="1800"/>
              <a:buFont typeface="Lilita One"/>
              <a:buNone/>
              <a:defRPr sz="1800">
                <a:latin typeface="Lilita One"/>
                <a:ea typeface="Lilita One"/>
                <a:cs typeface="Lilita One"/>
                <a:sym typeface="Lilita 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p11"/>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1"/>
          <p:cNvSpPr txBox="1">
            <a:spLocks noGrp="1"/>
          </p:cNvSpPr>
          <p:nvPr>
            <p:ph type="title" hasCustomPrompt="1"/>
          </p:nvPr>
        </p:nvSpPr>
        <p:spPr>
          <a:xfrm>
            <a:off x="1987350" y="1729775"/>
            <a:ext cx="5169300" cy="1034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accen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57" name="Google Shape;57;p11"/>
          <p:cNvSpPr txBox="1">
            <a:spLocks noGrp="1"/>
          </p:cNvSpPr>
          <p:nvPr>
            <p:ph type="subTitle" idx="1"/>
          </p:nvPr>
        </p:nvSpPr>
        <p:spPr>
          <a:xfrm>
            <a:off x="1987350" y="2916625"/>
            <a:ext cx="51693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59"/>
        <p:cNvGrpSpPr/>
        <p:nvPr/>
      </p:nvGrpSpPr>
      <p:grpSpPr>
        <a:xfrm>
          <a:off x="0" y="0"/>
          <a:ext cx="0" cy="0"/>
          <a:chOff x="0" y="0"/>
          <a:chExt cx="0" cy="0"/>
        </a:xfrm>
      </p:grpSpPr>
      <p:sp>
        <p:nvSpPr>
          <p:cNvPr id="60" name="Google Shape;60;p13"/>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2" name="Google Shape;62;p13"/>
          <p:cNvSpPr txBox="1">
            <a:spLocks noGrp="1"/>
          </p:cNvSpPr>
          <p:nvPr>
            <p:ph type="subTitle" idx="1"/>
          </p:nvPr>
        </p:nvSpPr>
        <p:spPr>
          <a:xfrm>
            <a:off x="720000" y="2285397"/>
            <a:ext cx="240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 name="Google Shape;63;p13"/>
          <p:cNvSpPr txBox="1">
            <a:spLocks noGrp="1"/>
          </p:cNvSpPr>
          <p:nvPr>
            <p:ph type="subTitle" idx="2"/>
          </p:nvPr>
        </p:nvSpPr>
        <p:spPr>
          <a:xfrm>
            <a:off x="3371768" y="2285397"/>
            <a:ext cx="240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 name="Google Shape;64;p13"/>
          <p:cNvSpPr txBox="1">
            <a:spLocks noGrp="1"/>
          </p:cNvSpPr>
          <p:nvPr>
            <p:ph type="subTitle" idx="3"/>
          </p:nvPr>
        </p:nvSpPr>
        <p:spPr>
          <a:xfrm>
            <a:off x="720000" y="4018576"/>
            <a:ext cx="240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 name="Google Shape;65;p13"/>
          <p:cNvSpPr txBox="1">
            <a:spLocks noGrp="1"/>
          </p:cNvSpPr>
          <p:nvPr>
            <p:ph type="subTitle" idx="4"/>
          </p:nvPr>
        </p:nvSpPr>
        <p:spPr>
          <a:xfrm>
            <a:off x="3371768" y="4018576"/>
            <a:ext cx="240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 name="Google Shape;66;p13"/>
          <p:cNvSpPr txBox="1">
            <a:spLocks noGrp="1"/>
          </p:cNvSpPr>
          <p:nvPr>
            <p:ph type="subTitle" idx="5"/>
          </p:nvPr>
        </p:nvSpPr>
        <p:spPr>
          <a:xfrm>
            <a:off x="6023544" y="2285397"/>
            <a:ext cx="240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13"/>
          <p:cNvSpPr txBox="1">
            <a:spLocks noGrp="1"/>
          </p:cNvSpPr>
          <p:nvPr>
            <p:ph type="subTitle" idx="6"/>
          </p:nvPr>
        </p:nvSpPr>
        <p:spPr>
          <a:xfrm>
            <a:off x="6023544" y="4018576"/>
            <a:ext cx="240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 name="Google Shape;68;p13"/>
          <p:cNvSpPr txBox="1">
            <a:spLocks noGrp="1"/>
          </p:cNvSpPr>
          <p:nvPr>
            <p:ph type="title" idx="7" hasCustomPrompt="1"/>
          </p:nvPr>
        </p:nvSpPr>
        <p:spPr>
          <a:xfrm>
            <a:off x="720000" y="1408225"/>
            <a:ext cx="7650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9" name="Google Shape;69;p13"/>
          <p:cNvSpPr txBox="1">
            <a:spLocks noGrp="1"/>
          </p:cNvSpPr>
          <p:nvPr>
            <p:ph type="title" idx="8" hasCustomPrompt="1"/>
          </p:nvPr>
        </p:nvSpPr>
        <p:spPr>
          <a:xfrm>
            <a:off x="720000" y="3140819"/>
            <a:ext cx="7650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0" name="Google Shape;70;p13"/>
          <p:cNvSpPr txBox="1">
            <a:spLocks noGrp="1"/>
          </p:cNvSpPr>
          <p:nvPr>
            <p:ph type="title" idx="9" hasCustomPrompt="1"/>
          </p:nvPr>
        </p:nvSpPr>
        <p:spPr>
          <a:xfrm>
            <a:off x="3371768" y="1408225"/>
            <a:ext cx="7650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 name="Google Shape;71;p13"/>
          <p:cNvSpPr txBox="1">
            <a:spLocks noGrp="1"/>
          </p:cNvSpPr>
          <p:nvPr>
            <p:ph type="title" idx="13" hasCustomPrompt="1"/>
          </p:nvPr>
        </p:nvSpPr>
        <p:spPr>
          <a:xfrm>
            <a:off x="3371768" y="3140819"/>
            <a:ext cx="7650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2" name="Google Shape;72;p13"/>
          <p:cNvSpPr txBox="1">
            <a:spLocks noGrp="1"/>
          </p:cNvSpPr>
          <p:nvPr>
            <p:ph type="title" idx="14" hasCustomPrompt="1"/>
          </p:nvPr>
        </p:nvSpPr>
        <p:spPr>
          <a:xfrm>
            <a:off x="6023544" y="1408225"/>
            <a:ext cx="7650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3" name="Google Shape;73;p13"/>
          <p:cNvSpPr txBox="1">
            <a:spLocks noGrp="1"/>
          </p:cNvSpPr>
          <p:nvPr>
            <p:ph type="title" idx="15" hasCustomPrompt="1"/>
          </p:nvPr>
        </p:nvSpPr>
        <p:spPr>
          <a:xfrm>
            <a:off x="6023544" y="3140819"/>
            <a:ext cx="765000" cy="447600"/>
          </a:xfrm>
          <a:prstGeom prst="rect">
            <a:avLst/>
          </a:prstGeom>
          <a:noFill/>
        </p:spPr>
        <p:txBody>
          <a:bodyPr spcFirstLastPara="1" wrap="square" lIns="91425" tIns="91425" rIns="91425" bIns="91425" anchor="b" anchorCtr="0">
            <a:noAutofit/>
          </a:bodyPr>
          <a:lstStyle>
            <a:lvl1pPr lvl="0"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4" name="Google Shape;74;p13"/>
          <p:cNvSpPr txBox="1">
            <a:spLocks noGrp="1"/>
          </p:cNvSpPr>
          <p:nvPr>
            <p:ph type="subTitle" idx="16"/>
          </p:nvPr>
        </p:nvSpPr>
        <p:spPr>
          <a:xfrm>
            <a:off x="720000" y="1877316"/>
            <a:ext cx="24006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Lilita One"/>
              <a:buNone/>
              <a:defRPr sz="2400">
                <a:latin typeface="Lilita One"/>
                <a:ea typeface="Lilita One"/>
                <a:cs typeface="Lilita One"/>
                <a:sym typeface="Lilita One"/>
              </a:defRPr>
            </a:lvl1pPr>
            <a:lvl2pPr lvl="1" rtl="0">
              <a:lnSpc>
                <a:spcPct val="100000"/>
              </a:lnSpc>
              <a:spcBef>
                <a:spcPts val="0"/>
              </a:spcBef>
              <a:spcAft>
                <a:spcPts val="0"/>
              </a:spcAft>
              <a:buSzPts val="2400"/>
              <a:buFont typeface="Lilita One"/>
              <a:buNone/>
              <a:defRPr sz="2400" b="1">
                <a:latin typeface="Lilita One"/>
                <a:ea typeface="Lilita One"/>
                <a:cs typeface="Lilita One"/>
                <a:sym typeface="Lilita One"/>
              </a:defRPr>
            </a:lvl2pPr>
            <a:lvl3pPr lvl="2" rtl="0">
              <a:lnSpc>
                <a:spcPct val="100000"/>
              </a:lnSpc>
              <a:spcBef>
                <a:spcPts val="0"/>
              </a:spcBef>
              <a:spcAft>
                <a:spcPts val="0"/>
              </a:spcAft>
              <a:buSzPts val="2400"/>
              <a:buFont typeface="Lilita One"/>
              <a:buNone/>
              <a:defRPr sz="2400" b="1">
                <a:latin typeface="Lilita One"/>
                <a:ea typeface="Lilita One"/>
                <a:cs typeface="Lilita One"/>
                <a:sym typeface="Lilita One"/>
              </a:defRPr>
            </a:lvl3pPr>
            <a:lvl4pPr lvl="3" rtl="0">
              <a:lnSpc>
                <a:spcPct val="100000"/>
              </a:lnSpc>
              <a:spcBef>
                <a:spcPts val="0"/>
              </a:spcBef>
              <a:spcAft>
                <a:spcPts val="0"/>
              </a:spcAft>
              <a:buSzPts val="2400"/>
              <a:buFont typeface="Lilita One"/>
              <a:buNone/>
              <a:defRPr sz="2400" b="1">
                <a:latin typeface="Lilita One"/>
                <a:ea typeface="Lilita One"/>
                <a:cs typeface="Lilita One"/>
                <a:sym typeface="Lilita One"/>
              </a:defRPr>
            </a:lvl4pPr>
            <a:lvl5pPr lvl="4" rtl="0">
              <a:lnSpc>
                <a:spcPct val="100000"/>
              </a:lnSpc>
              <a:spcBef>
                <a:spcPts val="0"/>
              </a:spcBef>
              <a:spcAft>
                <a:spcPts val="0"/>
              </a:spcAft>
              <a:buSzPts val="2400"/>
              <a:buFont typeface="Lilita One"/>
              <a:buNone/>
              <a:defRPr sz="2400" b="1">
                <a:latin typeface="Lilita One"/>
                <a:ea typeface="Lilita One"/>
                <a:cs typeface="Lilita One"/>
                <a:sym typeface="Lilita One"/>
              </a:defRPr>
            </a:lvl5pPr>
            <a:lvl6pPr lvl="5" rtl="0">
              <a:lnSpc>
                <a:spcPct val="100000"/>
              </a:lnSpc>
              <a:spcBef>
                <a:spcPts val="0"/>
              </a:spcBef>
              <a:spcAft>
                <a:spcPts val="0"/>
              </a:spcAft>
              <a:buSzPts val="2400"/>
              <a:buFont typeface="Lilita One"/>
              <a:buNone/>
              <a:defRPr sz="2400" b="1">
                <a:latin typeface="Lilita One"/>
                <a:ea typeface="Lilita One"/>
                <a:cs typeface="Lilita One"/>
                <a:sym typeface="Lilita One"/>
              </a:defRPr>
            </a:lvl6pPr>
            <a:lvl7pPr lvl="6" rtl="0">
              <a:lnSpc>
                <a:spcPct val="100000"/>
              </a:lnSpc>
              <a:spcBef>
                <a:spcPts val="0"/>
              </a:spcBef>
              <a:spcAft>
                <a:spcPts val="0"/>
              </a:spcAft>
              <a:buSzPts val="2400"/>
              <a:buFont typeface="Lilita One"/>
              <a:buNone/>
              <a:defRPr sz="2400" b="1">
                <a:latin typeface="Lilita One"/>
                <a:ea typeface="Lilita One"/>
                <a:cs typeface="Lilita One"/>
                <a:sym typeface="Lilita One"/>
              </a:defRPr>
            </a:lvl7pPr>
            <a:lvl8pPr lvl="7" rtl="0">
              <a:lnSpc>
                <a:spcPct val="100000"/>
              </a:lnSpc>
              <a:spcBef>
                <a:spcPts val="0"/>
              </a:spcBef>
              <a:spcAft>
                <a:spcPts val="0"/>
              </a:spcAft>
              <a:buSzPts val="2400"/>
              <a:buFont typeface="Lilita One"/>
              <a:buNone/>
              <a:defRPr sz="2400" b="1">
                <a:latin typeface="Lilita One"/>
                <a:ea typeface="Lilita One"/>
                <a:cs typeface="Lilita One"/>
                <a:sym typeface="Lilita One"/>
              </a:defRPr>
            </a:lvl8pPr>
            <a:lvl9pPr lvl="8" rtl="0">
              <a:lnSpc>
                <a:spcPct val="100000"/>
              </a:lnSpc>
              <a:spcBef>
                <a:spcPts val="0"/>
              </a:spcBef>
              <a:spcAft>
                <a:spcPts val="0"/>
              </a:spcAft>
              <a:buSzPts val="2400"/>
              <a:buFont typeface="Lilita One"/>
              <a:buNone/>
              <a:defRPr sz="2400" b="1">
                <a:latin typeface="Lilita One"/>
                <a:ea typeface="Lilita One"/>
                <a:cs typeface="Lilita One"/>
                <a:sym typeface="Lilita One"/>
              </a:defRPr>
            </a:lvl9pPr>
          </a:lstStyle>
          <a:p>
            <a:endParaRPr/>
          </a:p>
        </p:txBody>
      </p:sp>
      <p:sp>
        <p:nvSpPr>
          <p:cNvPr id="75" name="Google Shape;75;p13"/>
          <p:cNvSpPr txBox="1">
            <a:spLocks noGrp="1"/>
          </p:cNvSpPr>
          <p:nvPr>
            <p:ph type="subTitle" idx="17"/>
          </p:nvPr>
        </p:nvSpPr>
        <p:spPr>
          <a:xfrm>
            <a:off x="3371768" y="1877316"/>
            <a:ext cx="24006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Lilita One"/>
              <a:buNone/>
              <a:defRPr sz="2400">
                <a:latin typeface="Lilita One"/>
                <a:ea typeface="Lilita One"/>
                <a:cs typeface="Lilita One"/>
                <a:sym typeface="Lilita One"/>
              </a:defRPr>
            </a:lvl1pPr>
            <a:lvl2pPr lvl="1" rtl="0">
              <a:lnSpc>
                <a:spcPct val="100000"/>
              </a:lnSpc>
              <a:spcBef>
                <a:spcPts val="0"/>
              </a:spcBef>
              <a:spcAft>
                <a:spcPts val="0"/>
              </a:spcAft>
              <a:buSzPts val="2400"/>
              <a:buFont typeface="Lilita One"/>
              <a:buNone/>
              <a:defRPr sz="2400" b="1">
                <a:latin typeface="Lilita One"/>
                <a:ea typeface="Lilita One"/>
                <a:cs typeface="Lilita One"/>
                <a:sym typeface="Lilita One"/>
              </a:defRPr>
            </a:lvl2pPr>
            <a:lvl3pPr lvl="2" rtl="0">
              <a:lnSpc>
                <a:spcPct val="100000"/>
              </a:lnSpc>
              <a:spcBef>
                <a:spcPts val="0"/>
              </a:spcBef>
              <a:spcAft>
                <a:spcPts val="0"/>
              </a:spcAft>
              <a:buSzPts val="2400"/>
              <a:buFont typeface="Lilita One"/>
              <a:buNone/>
              <a:defRPr sz="2400" b="1">
                <a:latin typeface="Lilita One"/>
                <a:ea typeface="Lilita One"/>
                <a:cs typeface="Lilita One"/>
                <a:sym typeface="Lilita One"/>
              </a:defRPr>
            </a:lvl3pPr>
            <a:lvl4pPr lvl="3" rtl="0">
              <a:lnSpc>
                <a:spcPct val="100000"/>
              </a:lnSpc>
              <a:spcBef>
                <a:spcPts val="0"/>
              </a:spcBef>
              <a:spcAft>
                <a:spcPts val="0"/>
              </a:spcAft>
              <a:buSzPts val="2400"/>
              <a:buFont typeface="Lilita One"/>
              <a:buNone/>
              <a:defRPr sz="2400" b="1">
                <a:latin typeface="Lilita One"/>
                <a:ea typeface="Lilita One"/>
                <a:cs typeface="Lilita One"/>
                <a:sym typeface="Lilita One"/>
              </a:defRPr>
            </a:lvl4pPr>
            <a:lvl5pPr lvl="4" rtl="0">
              <a:lnSpc>
                <a:spcPct val="100000"/>
              </a:lnSpc>
              <a:spcBef>
                <a:spcPts val="0"/>
              </a:spcBef>
              <a:spcAft>
                <a:spcPts val="0"/>
              </a:spcAft>
              <a:buSzPts val="2400"/>
              <a:buFont typeface="Lilita One"/>
              <a:buNone/>
              <a:defRPr sz="2400" b="1">
                <a:latin typeface="Lilita One"/>
                <a:ea typeface="Lilita One"/>
                <a:cs typeface="Lilita One"/>
                <a:sym typeface="Lilita One"/>
              </a:defRPr>
            </a:lvl5pPr>
            <a:lvl6pPr lvl="5" rtl="0">
              <a:lnSpc>
                <a:spcPct val="100000"/>
              </a:lnSpc>
              <a:spcBef>
                <a:spcPts val="0"/>
              </a:spcBef>
              <a:spcAft>
                <a:spcPts val="0"/>
              </a:spcAft>
              <a:buSzPts val="2400"/>
              <a:buFont typeface="Lilita One"/>
              <a:buNone/>
              <a:defRPr sz="2400" b="1">
                <a:latin typeface="Lilita One"/>
                <a:ea typeface="Lilita One"/>
                <a:cs typeface="Lilita One"/>
                <a:sym typeface="Lilita One"/>
              </a:defRPr>
            </a:lvl6pPr>
            <a:lvl7pPr lvl="6" rtl="0">
              <a:lnSpc>
                <a:spcPct val="100000"/>
              </a:lnSpc>
              <a:spcBef>
                <a:spcPts val="0"/>
              </a:spcBef>
              <a:spcAft>
                <a:spcPts val="0"/>
              </a:spcAft>
              <a:buSzPts val="2400"/>
              <a:buFont typeface="Lilita One"/>
              <a:buNone/>
              <a:defRPr sz="2400" b="1">
                <a:latin typeface="Lilita One"/>
                <a:ea typeface="Lilita One"/>
                <a:cs typeface="Lilita One"/>
                <a:sym typeface="Lilita One"/>
              </a:defRPr>
            </a:lvl7pPr>
            <a:lvl8pPr lvl="7" rtl="0">
              <a:lnSpc>
                <a:spcPct val="100000"/>
              </a:lnSpc>
              <a:spcBef>
                <a:spcPts val="0"/>
              </a:spcBef>
              <a:spcAft>
                <a:spcPts val="0"/>
              </a:spcAft>
              <a:buSzPts val="2400"/>
              <a:buFont typeface="Lilita One"/>
              <a:buNone/>
              <a:defRPr sz="2400" b="1">
                <a:latin typeface="Lilita One"/>
                <a:ea typeface="Lilita One"/>
                <a:cs typeface="Lilita One"/>
                <a:sym typeface="Lilita One"/>
              </a:defRPr>
            </a:lvl8pPr>
            <a:lvl9pPr lvl="8" rtl="0">
              <a:lnSpc>
                <a:spcPct val="100000"/>
              </a:lnSpc>
              <a:spcBef>
                <a:spcPts val="0"/>
              </a:spcBef>
              <a:spcAft>
                <a:spcPts val="0"/>
              </a:spcAft>
              <a:buSzPts val="2400"/>
              <a:buFont typeface="Lilita One"/>
              <a:buNone/>
              <a:defRPr sz="2400" b="1">
                <a:latin typeface="Lilita One"/>
                <a:ea typeface="Lilita One"/>
                <a:cs typeface="Lilita One"/>
                <a:sym typeface="Lilita One"/>
              </a:defRPr>
            </a:lvl9pPr>
          </a:lstStyle>
          <a:p>
            <a:endParaRPr/>
          </a:p>
        </p:txBody>
      </p:sp>
      <p:sp>
        <p:nvSpPr>
          <p:cNvPr id="76" name="Google Shape;76;p13"/>
          <p:cNvSpPr txBox="1">
            <a:spLocks noGrp="1"/>
          </p:cNvSpPr>
          <p:nvPr>
            <p:ph type="subTitle" idx="18"/>
          </p:nvPr>
        </p:nvSpPr>
        <p:spPr>
          <a:xfrm>
            <a:off x="6023544" y="1877316"/>
            <a:ext cx="24006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Lilita One"/>
              <a:buNone/>
              <a:defRPr sz="2400">
                <a:latin typeface="Lilita One"/>
                <a:ea typeface="Lilita One"/>
                <a:cs typeface="Lilita One"/>
                <a:sym typeface="Lilita One"/>
              </a:defRPr>
            </a:lvl1pPr>
            <a:lvl2pPr lvl="1" rtl="0">
              <a:lnSpc>
                <a:spcPct val="100000"/>
              </a:lnSpc>
              <a:spcBef>
                <a:spcPts val="0"/>
              </a:spcBef>
              <a:spcAft>
                <a:spcPts val="0"/>
              </a:spcAft>
              <a:buSzPts val="2400"/>
              <a:buFont typeface="Lilita One"/>
              <a:buNone/>
              <a:defRPr sz="2400" b="1">
                <a:latin typeface="Lilita One"/>
                <a:ea typeface="Lilita One"/>
                <a:cs typeface="Lilita One"/>
                <a:sym typeface="Lilita One"/>
              </a:defRPr>
            </a:lvl2pPr>
            <a:lvl3pPr lvl="2" rtl="0">
              <a:lnSpc>
                <a:spcPct val="100000"/>
              </a:lnSpc>
              <a:spcBef>
                <a:spcPts val="0"/>
              </a:spcBef>
              <a:spcAft>
                <a:spcPts val="0"/>
              </a:spcAft>
              <a:buSzPts val="2400"/>
              <a:buFont typeface="Lilita One"/>
              <a:buNone/>
              <a:defRPr sz="2400" b="1">
                <a:latin typeface="Lilita One"/>
                <a:ea typeface="Lilita One"/>
                <a:cs typeface="Lilita One"/>
                <a:sym typeface="Lilita One"/>
              </a:defRPr>
            </a:lvl3pPr>
            <a:lvl4pPr lvl="3" rtl="0">
              <a:lnSpc>
                <a:spcPct val="100000"/>
              </a:lnSpc>
              <a:spcBef>
                <a:spcPts val="0"/>
              </a:spcBef>
              <a:spcAft>
                <a:spcPts val="0"/>
              </a:spcAft>
              <a:buSzPts val="2400"/>
              <a:buFont typeface="Lilita One"/>
              <a:buNone/>
              <a:defRPr sz="2400" b="1">
                <a:latin typeface="Lilita One"/>
                <a:ea typeface="Lilita One"/>
                <a:cs typeface="Lilita One"/>
                <a:sym typeface="Lilita One"/>
              </a:defRPr>
            </a:lvl4pPr>
            <a:lvl5pPr lvl="4" rtl="0">
              <a:lnSpc>
                <a:spcPct val="100000"/>
              </a:lnSpc>
              <a:spcBef>
                <a:spcPts val="0"/>
              </a:spcBef>
              <a:spcAft>
                <a:spcPts val="0"/>
              </a:spcAft>
              <a:buSzPts val="2400"/>
              <a:buFont typeface="Lilita One"/>
              <a:buNone/>
              <a:defRPr sz="2400" b="1">
                <a:latin typeface="Lilita One"/>
                <a:ea typeface="Lilita One"/>
                <a:cs typeface="Lilita One"/>
                <a:sym typeface="Lilita One"/>
              </a:defRPr>
            </a:lvl5pPr>
            <a:lvl6pPr lvl="5" rtl="0">
              <a:lnSpc>
                <a:spcPct val="100000"/>
              </a:lnSpc>
              <a:spcBef>
                <a:spcPts val="0"/>
              </a:spcBef>
              <a:spcAft>
                <a:spcPts val="0"/>
              </a:spcAft>
              <a:buSzPts val="2400"/>
              <a:buFont typeface="Lilita One"/>
              <a:buNone/>
              <a:defRPr sz="2400" b="1">
                <a:latin typeface="Lilita One"/>
                <a:ea typeface="Lilita One"/>
                <a:cs typeface="Lilita One"/>
                <a:sym typeface="Lilita One"/>
              </a:defRPr>
            </a:lvl6pPr>
            <a:lvl7pPr lvl="6" rtl="0">
              <a:lnSpc>
                <a:spcPct val="100000"/>
              </a:lnSpc>
              <a:spcBef>
                <a:spcPts val="0"/>
              </a:spcBef>
              <a:spcAft>
                <a:spcPts val="0"/>
              </a:spcAft>
              <a:buSzPts val="2400"/>
              <a:buFont typeface="Lilita One"/>
              <a:buNone/>
              <a:defRPr sz="2400" b="1">
                <a:latin typeface="Lilita One"/>
                <a:ea typeface="Lilita One"/>
                <a:cs typeface="Lilita One"/>
                <a:sym typeface="Lilita One"/>
              </a:defRPr>
            </a:lvl7pPr>
            <a:lvl8pPr lvl="7" rtl="0">
              <a:lnSpc>
                <a:spcPct val="100000"/>
              </a:lnSpc>
              <a:spcBef>
                <a:spcPts val="0"/>
              </a:spcBef>
              <a:spcAft>
                <a:spcPts val="0"/>
              </a:spcAft>
              <a:buSzPts val="2400"/>
              <a:buFont typeface="Lilita One"/>
              <a:buNone/>
              <a:defRPr sz="2400" b="1">
                <a:latin typeface="Lilita One"/>
                <a:ea typeface="Lilita One"/>
                <a:cs typeface="Lilita One"/>
                <a:sym typeface="Lilita One"/>
              </a:defRPr>
            </a:lvl8pPr>
            <a:lvl9pPr lvl="8" rtl="0">
              <a:lnSpc>
                <a:spcPct val="100000"/>
              </a:lnSpc>
              <a:spcBef>
                <a:spcPts val="0"/>
              </a:spcBef>
              <a:spcAft>
                <a:spcPts val="0"/>
              </a:spcAft>
              <a:buSzPts val="2400"/>
              <a:buFont typeface="Lilita One"/>
              <a:buNone/>
              <a:defRPr sz="2400" b="1">
                <a:latin typeface="Lilita One"/>
                <a:ea typeface="Lilita One"/>
                <a:cs typeface="Lilita One"/>
                <a:sym typeface="Lilita One"/>
              </a:defRPr>
            </a:lvl9pPr>
          </a:lstStyle>
          <a:p>
            <a:endParaRPr/>
          </a:p>
        </p:txBody>
      </p:sp>
      <p:sp>
        <p:nvSpPr>
          <p:cNvPr id="77" name="Google Shape;77;p13"/>
          <p:cNvSpPr txBox="1">
            <a:spLocks noGrp="1"/>
          </p:cNvSpPr>
          <p:nvPr>
            <p:ph type="subTitle" idx="19"/>
          </p:nvPr>
        </p:nvSpPr>
        <p:spPr>
          <a:xfrm>
            <a:off x="720000" y="3609977"/>
            <a:ext cx="24006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Lilita One"/>
              <a:buNone/>
              <a:defRPr sz="2400">
                <a:latin typeface="Lilita One"/>
                <a:ea typeface="Lilita One"/>
                <a:cs typeface="Lilita One"/>
                <a:sym typeface="Lilita One"/>
              </a:defRPr>
            </a:lvl1pPr>
            <a:lvl2pPr lvl="1" rtl="0">
              <a:lnSpc>
                <a:spcPct val="100000"/>
              </a:lnSpc>
              <a:spcBef>
                <a:spcPts val="0"/>
              </a:spcBef>
              <a:spcAft>
                <a:spcPts val="0"/>
              </a:spcAft>
              <a:buSzPts val="2400"/>
              <a:buFont typeface="Lilita One"/>
              <a:buNone/>
              <a:defRPr sz="2400" b="1">
                <a:latin typeface="Lilita One"/>
                <a:ea typeface="Lilita One"/>
                <a:cs typeface="Lilita One"/>
                <a:sym typeface="Lilita One"/>
              </a:defRPr>
            </a:lvl2pPr>
            <a:lvl3pPr lvl="2" rtl="0">
              <a:lnSpc>
                <a:spcPct val="100000"/>
              </a:lnSpc>
              <a:spcBef>
                <a:spcPts val="0"/>
              </a:spcBef>
              <a:spcAft>
                <a:spcPts val="0"/>
              </a:spcAft>
              <a:buSzPts val="2400"/>
              <a:buFont typeface="Lilita One"/>
              <a:buNone/>
              <a:defRPr sz="2400" b="1">
                <a:latin typeface="Lilita One"/>
                <a:ea typeface="Lilita One"/>
                <a:cs typeface="Lilita One"/>
                <a:sym typeface="Lilita One"/>
              </a:defRPr>
            </a:lvl3pPr>
            <a:lvl4pPr lvl="3" rtl="0">
              <a:lnSpc>
                <a:spcPct val="100000"/>
              </a:lnSpc>
              <a:spcBef>
                <a:spcPts val="0"/>
              </a:spcBef>
              <a:spcAft>
                <a:spcPts val="0"/>
              </a:spcAft>
              <a:buSzPts val="2400"/>
              <a:buFont typeface="Lilita One"/>
              <a:buNone/>
              <a:defRPr sz="2400" b="1">
                <a:latin typeface="Lilita One"/>
                <a:ea typeface="Lilita One"/>
                <a:cs typeface="Lilita One"/>
                <a:sym typeface="Lilita One"/>
              </a:defRPr>
            </a:lvl4pPr>
            <a:lvl5pPr lvl="4" rtl="0">
              <a:lnSpc>
                <a:spcPct val="100000"/>
              </a:lnSpc>
              <a:spcBef>
                <a:spcPts val="0"/>
              </a:spcBef>
              <a:spcAft>
                <a:spcPts val="0"/>
              </a:spcAft>
              <a:buSzPts val="2400"/>
              <a:buFont typeface="Lilita One"/>
              <a:buNone/>
              <a:defRPr sz="2400" b="1">
                <a:latin typeface="Lilita One"/>
                <a:ea typeface="Lilita One"/>
                <a:cs typeface="Lilita One"/>
                <a:sym typeface="Lilita One"/>
              </a:defRPr>
            </a:lvl5pPr>
            <a:lvl6pPr lvl="5" rtl="0">
              <a:lnSpc>
                <a:spcPct val="100000"/>
              </a:lnSpc>
              <a:spcBef>
                <a:spcPts val="0"/>
              </a:spcBef>
              <a:spcAft>
                <a:spcPts val="0"/>
              </a:spcAft>
              <a:buSzPts val="2400"/>
              <a:buFont typeface="Lilita One"/>
              <a:buNone/>
              <a:defRPr sz="2400" b="1">
                <a:latin typeface="Lilita One"/>
                <a:ea typeface="Lilita One"/>
                <a:cs typeface="Lilita One"/>
                <a:sym typeface="Lilita One"/>
              </a:defRPr>
            </a:lvl6pPr>
            <a:lvl7pPr lvl="6" rtl="0">
              <a:lnSpc>
                <a:spcPct val="100000"/>
              </a:lnSpc>
              <a:spcBef>
                <a:spcPts val="0"/>
              </a:spcBef>
              <a:spcAft>
                <a:spcPts val="0"/>
              </a:spcAft>
              <a:buSzPts val="2400"/>
              <a:buFont typeface="Lilita One"/>
              <a:buNone/>
              <a:defRPr sz="2400" b="1">
                <a:latin typeface="Lilita One"/>
                <a:ea typeface="Lilita One"/>
                <a:cs typeface="Lilita One"/>
                <a:sym typeface="Lilita One"/>
              </a:defRPr>
            </a:lvl7pPr>
            <a:lvl8pPr lvl="7" rtl="0">
              <a:lnSpc>
                <a:spcPct val="100000"/>
              </a:lnSpc>
              <a:spcBef>
                <a:spcPts val="0"/>
              </a:spcBef>
              <a:spcAft>
                <a:spcPts val="0"/>
              </a:spcAft>
              <a:buSzPts val="2400"/>
              <a:buFont typeface="Lilita One"/>
              <a:buNone/>
              <a:defRPr sz="2400" b="1">
                <a:latin typeface="Lilita One"/>
                <a:ea typeface="Lilita One"/>
                <a:cs typeface="Lilita One"/>
                <a:sym typeface="Lilita One"/>
              </a:defRPr>
            </a:lvl8pPr>
            <a:lvl9pPr lvl="8" rtl="0">
              <a:lnSpc>
                <a:spcPct val="100000"/>
              </a:lnSpc>
              <a:spcBef>
                <a:spcPts val="0"/>
              </a:spcBef>
              <a:spcAft>
                <a:spcPts val="0"/>
              </a:spcAft>
              <a:buSzPts val="2400"/>
              <a:buFont typeface="Lilita One"/>
              <a:buNone/>
              <a:defRPr sz="2400" b="1">
                <a:latin typeface="Lilita One"/>
                <a:ea typeface="Lilita One"/>
                <a:cs typeface="Lilita One"/>
                <a:sym typeface="Lilita One"/>
              </a:defRPr>
            </a:lvl9pPr>
          </a:lstStyle>
          <a:p>
            <a:endParaRPr/>
          </a:p>
        </p:txBody>
      </p:sp>
      <p:sp>
        <p:nvSpPr>
          <p:cNvPr id="78" name="Google Shape;78;p13"/>
          <p:cNvSpPr txBox="1">
            <a:spLocks noGrp="1"/>
          </p:cNvSpPr>
          <p:nvPr>
            <p:ph type="subTitle" idx="20"/>
          </p:nvPr>
        </p:nvSpPr>
        <p:spPr>
          <a:xfrm>
            <a:off x="3371768" y="3609977"/>
            <a:ext cx="24006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Lilita One"/>
              <a:buNone/>
              <a:defRPr sz="2400">
                <a:latin typeface="Lilita One"/>
                <a:ea typeface="Lilita One"/>
                <a:cs typeface="Lilita One"/>
                <a:sym typeface="Lilita One"/>
              </a:defRPr>
            </a:lvl1pPr>
            <a:lvl2pPr lvl="1" rtl="0">
              <a:lnSpc>
                <a:spcPct val="100000"/>
              </a:lnSpc>
              <a:spcBef>
                <a:spcPts val="0"/>
              </a:spcBef>
              <a:spcAft>
                <a:spcPts val="0"/>
              </a:spcAft>
              <a:buSzPts val="2400"/>
              <a:buFont typeface="Lilita One"/>
              <a:buNone/>
              <a:defRPr sz="2400" b="1">
                <a:latin typeface="Lilita One"/>
                <a:ea typeface="Lilita One"/>
                <a:cs typeface="Lilita One"/>
                <a:sym typeface="Lilita One"/>
              </a:defRPr>
            </a:lvl2pPr>
            <a:lvl3pPr lvl="2" rtl="0">
              <a:lnSpc>
                <a:spcPct val="100000"/>
              </a:lnSpc>
              <a:spcBef>
                <a:spcPts val="0"/>
              </a:spcBef>
              <a:spcAft>
                <a:spcPts val="0"/>
              </a:spcAft>
              <a:buSzPts val="2400"/>
              <a:buFont typeface="Lilita One"/>
              <a:buNone/>
              <a:defRPr sz="2400" b="1">
                <a:latin typeface="Lilita One"/>
                <a:ea typeface="Lilita One"/>
                <a:cs typeface="Lilita One"/>
                <a:sym typeface="Lilita One"/>
              </a:defRPr>
            </a:lvl3pPr>
            <a:lvl4pPr lvl="3" rtl="0">
              <a:lnSpc>
                <a:spcPct val="100000"/>
              </a:lnSpc>
              <a:spcBef>
                <a:spcPts val="0"/>
              </a:spcBef>
              <a:spcAft>
                <a:spcPts val="0"/>
              </a:spcAft>
              <a:buSzPts val="2400"/>
              <a:buFont typeface="Lilita One"/>
              <a:buNone/>
              <a:defRPr sz="2400" b="1">
                <a:latin typeface="Lilita One"/>
                <a:ea typeface="Lilita One"/>
                <a:cs typeface="Lilita One"/>
                <a:sym typeface="Lilita One"/>
              </a:defRPr>
            </a:lvl4pPr>
            <a:lvl5pPr lvl="4" rtl="0">
              <a:lnSpc>
                <a:spcPct val="100000"/>
              </a:lnSpc>
              <a:spcBef>
                <a:spcPts val="0"/>
              </a:spcBef>
              <a:spcAft>
                <a:spcPts val="0"/>
              </a:spcAft>
              <a:buSzPts val="2400"/>
              <a:buFont typeface="Lilita One"/>
              <a:buNone/>
              <a:defRPr sz="2400" b="1">
                <a:latin typeface="Lilita One"/>
                <a:ea typeface="Lilita One"/>
                <a:cs typeface="Lilita One"/>
                <a:sym typeface="Lilita One"/>
              </a:defRPr>
            </a:lvl5pPr>
            <a:lvl6pPr lvl="5" rtl="0">
              <a:lnSpc>
                <a:spcPct val="100000"/>
              </a:lnSpc>
              <a:spcBef>
                <a:spcPts val="0"/>
              </a:spcBef>
              <a:spcAft>
                <a:spcPts val="0"/>
              </a:spcAft>
              <a:buSzPts val="2400"/>
              <a:buFont typeface="Lilita One"/>
              <a:buNone/>
              <a:defRPr sz="2400" b="1">
                <a:latin typeface="Lilita One"/>
                <a:ea typeface="Lilita One"/>
                <a:cs typeface="Lilita One"/>
                <a:sym typeface="Lilita One"/>
              </a:defRPr>
            </a:lvl6pPr>
            <a:lvl7pPr lvl="6" rtl="0">
              <a:lnSpc>
                <a:spcPct val="100000"/>
              </a:lnSpc>
              <a:spcBef>
                <a:spcPts val="0"/>
              </a:spcBef>
              <a:spcAft>
                <a:spcPts val="0"/>
              </a:spcAft>
              <a:buSzPts val="2400"/>
              <a:buFont typeface="Lilita One"/>
              <a:buNone/>
              <a:defRPr sz="2400" b="1">
                <a:latin typeface="Lilita One"/>
                <a:ea typeface="Lilita One"/>
                <a:cs typeface="Lilita One"/>
                <a:sym typeface="Lilita One"/>
              </a:defRPr>
            </a:lvl7pPr>
            <a:lvl8pPr lvl="7" rtl="0">
              <a:lnSpc>
                <a:spcPct val="100000"/>
              </a:lnSpc>
              <a:spcBef>
                <a:spcPts val="0"/>
              </a:spcBef>
              <a:spcAft>
                <a:spcPts val="0"/>
              </a:spcAft>
              <a:buSzPts val="2400"/>
              <a:buFont typeface="Lilita One"/>
              <a:buNone/>
              <a:defRPr sz="2400" b="1">
                <a:latin typeface="Lilita One"/>
                <a:ea typeface="Lilita One"/>
                <a:cs typeface="Lilita One"/>
                <a:sym typeface="Lilita One"/>
              </a:defRPr>
            </a:lvl8pPr>
            <a:lvl9pPr lvl="8" rtl="0">
              <a:lnSpc>
                <a:spcPct val="100000"/>
              </a:lnSpc>
              <a:spcBef>
                <a:spcPts val="0"/>
              </a:spcBef>
              <a:spcAft>
                <a:spcPts val="0"/>
              </a:spcAft>
              <a:buSzPts val="2400"/>
              <a:buFont typeface="Lilita One"/>
              <a:buNone/>
              <a:defRPr sz="2400" b="1">
                <a:latin typeface="Lilita One"/>
                <a:ea typeface="Lilita One"/>
                <a:cs typeface="Lilita One"/>
                <a:sym typeface="Lilita One"/>
              </a:defRPr>
            </a:lvl9pPr>
          </a:lstStyle>
          <a:p>
            <a:endParaRPr/>
          </a:p>
        </p:txBody>
      </p:sp>
      <p:sp>
        <p:nvSpPr>
          <p:cNvPr id="79" name="Google Shape;79;p13"/>
          <p:cNvSpPr txBox="1">
            <a:spLocks noGrp="1"/>
          </p:cNvSpPr>
          <p:nvPr>
            <p:ph type="subTitle" idx="21"/>
          </p:nvPr>
        </p:nvSpPr>
        <p:spPr>
          <a:xfrm>
            <a:off x="6023544" y="3609977"/>
            <a:ext cx="2400600" cy="484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Lilita One"/>
              <a:buNone/>
              <a:defRPr sz="2400">
                <a:latin typeface="Lilita One"/>
                <a:ea typeface="Lilita One"/>
                <a:cs typeface="Lilita One"/>
                <a:sym typeface="Lilita One"/>
              </a:defRPr>
            </a:lvl1pPr>
            <a:lvl2pPr lvl="1" rtl="0">
              <a:lnSpc>
                <a:spcPct val="100000"/>
              </a:lnSpc>
              <a:spcBef>
                <a:spcPts val="0"/>
              </a:spcBef>
              <a:spcAft>
                <a:spcPts val="0"/>
              </a:spcAft>
              <a:buSzPts val="2400"/>
              <a:buFont typeface="Lilita One"/>
              <a:buNone/>
              <a:defRPr sz="2400" b="1">
                <a:latin typeface="Lilita One"/>
                <a:ea typeface="Lilita One"/>
                <a:cs typeface="Lilita One"/>
                <a:sym typeface="Lilita One"/>
              </a:defRPr>
            </a:lvl2pPr>
            <a:lvl3pPr lvl="2" rtl="0">
              <a:lnSpc>
                <a:spcPct val="100000"/>
              </a:lnSpc>
              <a:spcBef>
                <a:spcPts val="0"/>
              </a:spcBef>
              <a:spcAft>
                <a:spcPts val="0"/>
              </a:spcAft>
              <a:buSzPts val="2400"/>
              <a:buFont typeface="Lilita One"/>
              <a:buNone/>
              <a:defRPr sz="2400" b="1">
                <a:latin typeface="Lilita One"/>
                <a:ea typeface="Lilita One"/>
                <a:cs typeface="Lilita One"/>
                <a:sym typeface="Lilita One"/>
              </a:defRPr>
            </a:lvl3pPr>
            <a:lvl4pPr lvl="3" rtl="0">
              <a:lnSpc>
                <a:spcPct val="100000"/>
              </a:lnSpc>
              <a:spcBef>
                <a:spcPts val="0"/>
              </a:spcBef>
              <a:spcAft>
                <a:spcPts val="0"/>
              </a:spcAft>
              <a:buSzPts val="2400"/>
              <a:buFont typeface="Lilita One"/>
              <a:buNone/>
              <a:defRPr sz="2400" b="1">
                <a:latin typeface="Lilita One"/>
                <a:ea typeface="Lilita One"/>
                <a:cs typeface="Lilita One"/>
                <a:sym typeface="Lilita One"/>
              </a:defRPr>
            </a:lvl4pPr>
            <a:lvl5pPr lvl="4" rtl="0">
              <a:lnSpc>
                <a:spcPct val="100000"/>
              </a:lnSpc>
              <a:spcBef>
                <a:spcPts val="0"/>
              </a:spcBef>
              <a:spcAft>
                <a:spcPts val="0"/>
              </a:spcAft>
              <a:buSzPts val="2400"/>
              <a:buFont typeface="Lilita One"/>
              <a:buNone/>
              <a:defRPr sz="2400" b="1">
                <a:latin typeface="Lilita One"/>
                <a:ea typeface="Lilita One"/>
                <a:cs typeface="Lilita One"/>
                <a:sym typeface="Lilita One"/>
              </a:defRPr>
            </a:lvl5pPr>
            <a:lvl6pPr lvl="5" rtl="0">
              <a:lnSpc>
                <a:spcPct val="100000"/>
              </a:lnSpc>
              <a:spcBef>
                <a:spcPts val="0"/>
              </a:spcBef>
              <a:spcAft>
                <a:spcPts val="0"/>
              </a:spcAft>
              <a:buSzPts val="2400"/>
              <a:buFont typeface="Lilita One"/>
              <a:buNone/>
              <a:defRPr sz="2400" b="1">
                <a:latin typeface="Lilita One"/>
                <a:ea typeface="Lilita One"/>
                <a:cs typeface="Lilita One"/>
                <a:sym typeface="Lilita One"/>
              </a:defRPr>
            </a:lvl6pPr>
            <a:lvl7pPr lvl="6" rtl="0">
              <a:lnSpc>
                <a:spcPct val="100000"/>
              </a:lnSpc>
              <a:spcBef>
                <a:spcPts val="0"/>
              </a:spcBef>
              <a:spcAft>
                <a:spcPts val="0"/>
              </a:spcAft>
              <a:buSzPts val="2400"/>
              <a:buFont typeface="Lilita One"/>
              <a:buNone/>
              <a:defRPr sz="2400" b="1">
                <a:latin typeface="Lilita One"/>
                <a:ea typeface="Lilita One"/>
                <a:cs typeface="Lilita One"/>
                <a:sym typeface="Lilita One"/>
              </a:defRPr>
            </a:lvl7pPr>
            <a:lvl8pPr lvl="7" rtl="0">
              <a:lnSpc>
                <a:spcPct val="100000"/>
              </a:lnSpc>
              <a:spcBef>
                <a:spcPts val="0"/>
              </a:spcBef>
              <a:spcAft>
                <a:spcPts val="0"/>
              </a:spcAft>
              <a:buSzPts val="2400"/>
              <a:buFont typeface="Lilita One"/>
              <a:buNone/>
              <a:defRPr sz="2400" b="1">
                <a:latin typeface="Lilita One"/>
                <a:ea typeface="Lilita One"/>
                <a:cs typeface="Lilita One"/>
                <a:sym typeface="Lilita One"/>
              </a:defRPr>
            </a:lvl8pPr>
            <a:lvl9pPr lvl="8" rtl="0">
              <a:lnSpc>
                <a:spcPct val="100000"/>
              </a:lnSpc>
              <a:spcBef>
                <a:spcPts val="0"/>
              </a:spcBef>
              <a:spcAft>
                <a:spcPts val="0"/>
              </a:spcAft>
              <a:buSzPts val="2400"/>
              <a:buFont typeface="Lilita One"/>
              <a:buNone/>
              <a:defRPr sz="2400" b="1">
                <a:latin typeface="Lilita One"/>
                <a:ea typeface="Lilita One"/>
                <a:cs typeface="Lilita One"/>
                <a:sym typeface="Lilita 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80"/>
        <p:cNvGrpSpPr/>
        <p:nvPr/>
      </p:nvGrpSpPr>
      <p:grpSpPr>
        <a:xfrm>
          <a:off x="0" y="0"/>
          <a:ext cx="0" cy="0"/>
          <a:chOff x="0" y="0"/>
          <a:chExt cx="0" cy="0"/>
        </a:xfrm>
      </p:grpSpPr>
      <p:sp>
        <p:nvSpPr>
          <p:cNvPr id="81" name="Google Shape;81;p14"/>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3" name="Google Shape;83;p14"/>
          <p:cNvGrpSpPr/>
          <p:nvPr/>
        </p:nvGrpSpPr>
        <p:grpSpPr>
          <a:xfrm>
            <a:off x="465168" y="453604"/>
            <a:ext cx="8153540" cy="4150408"/>
            <a:chOff x="465168" y="453604"/>
            <a:chExt cx="8153540" cy="4150408"/>
          </a:xfrm>
        </p:grpSpPr>
        <p:sp>
          <p:nvSpPr>
            <p:cNvPr id="84" name="Google Shape;84;p14"/>
            <p:cNvSpPr/>
            <p:nvPr/>
          </p:nvSpPr>
          <p:spPr>
            <a:xfrm>
              <a:off x="713219" y="4359149"/>
              <a:ext cx="264824" cy="235214"/>
            </a:xfrm>
            <a:custGeom>
              <a:avLst/>
              <a:gdLst/>
              <a:ahLst/>
              <a:cxnLst/>
              <a:rect l="l" t="t" r="r" b="b"/>
              <a:pathLst>
                <a:path w="7155" h="6355" extrusionOk="0">
                  <a:moveTo>
                    <a:pt x="5946" y="1"/>
                  </a:moveTo>
                  <a:cubicBezTo>
                    <a:pt x="4846" y="1"/>
                    <a:pt x="3046" y="196"/>
                    <a:pt x="1838" y="1322"/>
                  </a:cubicBezTo>
                  <a:cubicBezTo>
                    <a:pt x="0" y="3053"/>
                    <a:pt x="241" y="6300"/>
                    <a:pt x="241" y="6300"/>
                  </a:cubicBezTo>
                  <a:cubicBezTo>
                    <a:pt x="241" y="6300"/>
                    <a:pt x="627" y="6354"/>
                    <a:pt x="1208" y="6354"/>
                  </a:cubicBezTo>
                  <a:cubicBezTo>
                    <a:pt x="2308" y="6354"/>
                    <a:pt x="4106" y="6160"/>
                    <a:pt x="5308" y="5033"/>
                  </a:cubicBezTo>
                  <a:cubicBezTo>
                    <a:pt x="7155" y="3303"/>
                    <a:pt x="6914" y="55"/>
                    <a:pt x="6914" y="55"/>
                  </a:cubicBezTo>
                  <a:cubicBezTo>
                    <a:pt x="6914" y="55"/>
                    <a:pt x="6528" y="1"/>
                    <a:pt x="5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a:off x="1206873" y="4421429"/>
              <a:ext cx="207381" cy="182583"/>
            </a:xfrm>
            <a:custGeom>
              <a:avLst/>
              <a:gdLst/>
              <a:ahLst/>
              <a:cxnLst/>
              <a:rect l="l" t="t" r="r" b="b"/>
              <a:pathLst>
                <a:path w="5603" h="4933" extrusionOk="0">
                  <a:moveTo>
                    <a:pt x="2810" y="1"/>
                  </a:moveTo>
                  <a:cubicBezTo>
                    <a:pt x="1842" y="1"/>
                    <a:pt x="924" y="574"/>
                    <a:pt x="527" y="1525"/>
                  </a:cubicBezTo>
                  <a:cubicBezTo>
                    <a:pt x="0" y="2774"/>
                    <a:pt x="598" y="4219"/>
                    <a:pt x="1856" y="4745"/>
                  </a:cubicBezTo>
                  <a:cubicBezTo>
                    <a:pt x="2165" y="4873"/>
                    <a:pt x="2486" y="4933"/>
                    <a:pt x="2801" y="4933"/>
                  </a:cubicBezTo>
                  <a:cubicBezTo>
                    <a:pt x="3768" y="4933"/>
                    <a:pt x="4686" y="4365"/>
                    <a:pt x="5076" y="3416"/>
                  </a:cubicBezTo>
                  <a:cubicBezTo>
                    <a:pt x="5603" y="2158"/>
                    <a:pt x="5005" y="713"/>
                    <a:pt x="3747" y="187"/>
                  </a:cubicBezTo>
                  <a:cubicBezTo>
                    <a:pt x="3440" y="61"/>
                    <a:pt x="3122" y="1"/>
                    <a:pt x="2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rot="2140251">
              <a:off x="490811" y="3788525"/>
              <a:ext cx="324592" cy="192386"/>
            </a:xfrm>
            <a:custGeom>
              <a:avLst/>
              <a:gdLst/>
              <a:ahLst/>
              <a:cxnLst/>
              <a:rect l="l" t="t" r="r" b="b"/>
              <a:pathLst>
                <a:path w="8770" h="5198" extrusionOk="0">
                  <a:moveTo>
                    <a:pt x="3925" y="0"/>
                  </a:moveTo>
                  <a:cubicBezTo>
                    <a:pt x="1889" y="0"/>
                    <a:pt x="1" y="1306"/>
                    <a:pt x="1" y="1306"/>
                  </a:cubicBezTo>
                  <a:cubicBezTo>
                    <a:pt x="1" y="1306"/>
                    <a:pt x="1241" y="4312"/>
                    <a:pt x="3667" y="5035"/>
                  </a:cubicBezTo>
                  <a:cubicBezTo>
                    <a:pt x="4057" y="5150"/>
                    <a:pt x="4454" y="5198"/>
                    <a:pt x="4845" y="5198"/>
                  </a:cubicBezTo>
                  <a:cubicBezTo>
                    <a:pt x="6881" y="5198"/>
                    <a:pt x="8770" y="3893"/>
                    <a:pt x="8770" y="3893"/>
                  </a:cubicBezTo>
                  <a:cubicBezTo>
                    <a:pt x="8770" y="3893"/>
                    <a:pt x="7521" y="877"/>
                    <a:pt x="5103" y="164"/>
                  </a:cubicBezTo>
                  <a:cubicBezTo>
                    <a:pt x="4713" y="49"/>
                    <a:pt x="4317" y="0"/>
                    <a:pt x="3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rot="2140251">
              <a:off x="8268473" y="1383513"/>
              <a:ext cx="324592" cy="192386"/>
            </a:xfrm>
            <a:custGeom>
              <a:avLst/>
              <a:gdLst/>
              <a:ahLst/>
              <a:cxnLst/>
              <a:rect l="l" t="t" r="r" b="b"/>
              <a:pathLst>
                <a:path w="8770" h="5198" extrusionOk="0">
                  <a:moveTo>
                    <a:pt x="3925" y="0"/>
                  </a:moveTo>
                  <a:cubicBezTo>
                    <a:pt x="1889" y="0"/>
                    <a:pt x="1" y="1306"/>
                    <a:pt x="1" y="1306"/>
                  </a:cubicBezTo>
                  <a:cubicBezTo>
                    <a:pt x="1" y="1306"/>
                    <a:pt x="1241" y="4312"/>
                    <a:pt x="3667" y="5035"/>
                  </a:cubicBezTo>
                  <a:cubicBezTo>
                    <a:pt x="4057" y="5150"/>
                    <a:pt x="4454" y="5198"/>
                    <a:pt x="4845" y="5198"/>
                  </a:cubicBezTo>
                  <a:cubicBezTo>
                    <a:pt x="6881" y="5198"/>
                    <a:pt x="8770" y="3893"/>
                    <a:pt x="8770" y="3893"/>
                  </a:cubicBezTo>
                  <a:cubicBezTo>
                    <a:pt x="8770" y="3893"/>
                    <a:pt x="7521" y="877"/>
                    <a:pt x="5103" y="164"/>
                  </a:cubicBezTo>
                  <a:cubicBezTo>
                    <a:pt x="4713" y="49"/>
                    <a:pt x="4317" y="0"/>
                    <a:pt x="3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a:off x="8298356" y="827824"/>
              <a:ext cx="264824" cy="235214"/>
            </a:xfrm>
            <a:custGeom>
              <a:avLst/>
              <a:gdLst/>
              <a:ahLst/>
              <a:cxnLst/>
              <a:rect l="l" t="t" r="r" b="b"/>
              <a:pathLst>
                <a:path w="7155" h="6355" extrusionOk="0">
                  <a:moveTo>
                    <a:pt x="5946" y="1"/>
                  </a:moveTo>
                  <a:cubicBezTo>
                    <a:pt x="4846" y="1"/>
                    <a:pt x="3046" y="196"/>
                    <a:pt x="1838" y="1322"/>
                  </a:cubicBezTo>
                  <a:cubicBezTo>
                    <a:pt x="0" y="3053"/>
                    <a:pt x="241" y="6300"/>
                    <a:pt x="241" y="6300"/>
                  </a:cubicBezTo>
                  <a:cubicBezTo>
                    <a:pt x="241" y="6300"/>
                    <a:pt x="627" y="6354"/>
                    <a:pt x="1208" y="6354"/>
                  </a:cubicBezTo>
                  <a:cubicBezTo>
                    <a:pt x="2308" y="6354"/>
                    <a:pt x="4106" y="6160"/>
                    <a:pt x="5308" y="5033"/>
                  </a:cubicBezTo>
                  <a:cubicBezTo>
                    <a:pt x="7155" y="3303"/>
                    <a:pt x="6914" y="55"/>
                    <a:pt x="6914" y="55"/>
                  </a:cubicBezTo>
                  <a:cubicBezTo>
                    <a:pt x="6914" y="55"/>
                    <a:pt x="6528" y="1"/>
                    <a:pt x="5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a:off x="8133198" y="453604"/>
              <a:ext cx="207381" cy="182583"/>
            </a:xfrm>
            <a:custGeom>
              <a:avLst/>
              <a:gdLst/>
              <a:ahLst/>
              <a:cxnLst/>
              <a:rect l="l" t="t" r="r" b="b"/>
              <a:pathLst>
                <a:path w="5603" h="4933" extrusionOk="0">
                  <a:moveTo>
                    <a:pt x="2810" y="1"/>
                  </a:moveTo>
                  <a:cubicBezTo>
                    <a:pt x="1842" y="1"/>
                    <a:pt x="924" y="574"/>
                    <a:pt x="527" y="1525"/>
                  </a:cubicBezTo>
                  <a:cubicBezTo>
                    <a:pt x="0" y="2774"/>
                    <a:pt x="598" y="4219"/>
                    <a:pt x="1856" y="4745"/>
                  </a:cubicBezTo>
                  <a:cubicBezTo>
                    <a:pt x="2165" y="4873"/>
                    <a:pt x="2486" y="4933"/>
                    <a:pt x="2801" y="4933"/>
                  </a:cubicBezTo>
                  <a:cubicBezTo>
                    <a:pt x="3768" y="4933"/>
                    <a:pt x="4686" y="4365"/>
                    <a:pt x="5076" y="3416"/>
                  </a:cubicBezTo>
                  <a:cubicBezTo>
                    <a:pt x="5603" y="2158"/>
                    <a:pt x="5005" y="713"/>
                    <a:pt x="3747" y="187"/>
                  </a:cubicBezTo>
                  <a:cubicBezTo>
                    <a:pt x="3440" y="61"/>
                    <a:pt x="3122" y="1"/>
                    <a:pt x="2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CUSTOM_10_1">
    <p:spTree>
      <p:nvGrpSpPr>
        <p:cNvPr id="1" name="Shape 90"/>
        <p:cNvGrpSpPr/>
        <p:nvPr/>
      </p:nvGrpSpPr>
      <p:grpSpPr>
        <a:xfrm>
          <a:off x="0" y="0"/>
          <a:ext cx="0" cy="0"/>
          <a:chOff x="0" y="0"/>
          <a:chExt cx="0" cy="0"/>
        </a:xfrm>
      </p:grpSpPr>
      <p:sp>
        <p:nvSpPr>
          <p:cNvPr id="91" name="Google Shape;91;p15"/>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CUSTOM_10_1_1">
    <p:spTree>
      <p:nvGrpSpPr>
        <p:cNvPr id="1" name="Shape 93"/>
        <p:cNvGrpSpPr/>
        <p:nvPr/>
      </p:nvGrpSpPr>
      <p:grpSpPr>
        <a:xfrm>
          <a:off x="0" y="0"/>
          <a:ext cx="0" cy="0"/>
          <a:chOff x="0" y="0"/>
          <a:chExt cx="0" cy="0"/>
        </a:xfrm>
      </p:grpSpPr>
      <p:sp>
        <p:nvSpPr>
          <p:cNvPr id="94" name="Google Shape;94;p16"/>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6" name="Google Shape;96;p16"/>
          <p:cNvSpPr/>
          <p:nvPr/>
        </p:nvSpPr>
        <p:spPr>
          <a:xfrm rot="10800000" flipH="1">
            <a:off x="8298356" y="1560393"/>
            <a:ext cx="264824" cy="235214"/>
          </a:xfrm>
          <a:custGeom>
            <a:avLst/>
            <a:gdLst/>
            <a:ahLst/>
            <a:cxnLst/>
            <a:rect l="l" t="t" r="r" b="b"/>
            <a:pathLst>
              <a:path w="7155" h="6355" extrusionOk="0">
                <a:moveTo>
                  <a:pt x="5946" y="1"/>
                </a:moveTo>
                <a:cubicBezTo>
                  <a:pt x="4846" y="1"/>
                  <a:pt x="3046" y="196"/>
                  <a:pt x="1838" y="1322"/>
                </a:cubicBezTo>
                <a:cubicBezTo>
                  <a:pt x="0" y="3053"/>
                  <a:pt x="241" y="6300"/>
                  <a:pt x="241" y="6300"/>
                </a:cubicBezTo>
                <a:cubicBezTo>
                  <a:pt x="241" y="6300"/>
                  <a:pt x="627" y="6354"/>
                  <a:pt x="1208" y="6354"/>
                </a:cubicBezTo>
                <a:cubicBezTo>
                  <a:pt x="2308" y="6354"/>
                  <a:pt x="4106" y="6160"/>
                  <a:pt x="5308" y="5033"/>
                </a:cubicBezTo>
                <a:cubicBezTo>
                  <a:pt x="7155" y="3303"/>
                  <a:pt x="6914" y="55"/>
                  <a:pt x="6914" y="55"/>
                </a:cubicBezTo>
                <a:cubicBezTo>
                  <a:pt x="6914" y="55"/>
                  <a:pt x="6528" y="1"/>
                  <a:pt x="5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rot="10800000" flipH="1">
            <a:off x="564698" y="4005394"/>
            <a:ext cx="207381" cy="182583"/>
          </a:xfrm>
          <a:custGeom>
            <a:avLst/>
            <a:gdLst/>
            <a:ahLst/>
            <a:cxnLst/>
            <a:rect l="l" t="t" r="r" b="b"/>
            <a:pathLst>
              <a:path w="5603" h="4933" extrusionOk="0">
                <a:moveTo>
                  <a:pt x="2810" y="1"/>
                </a:moveTo>
                <a:cubicBezTo>
                  <a:pt x="1842" y="1"/>
                  <a:pt x="924" y="574"/>
                  <a:pt x="527" y="1525"/>
                </a:cubicBezTo>
                <a:cubicBezTo>
                  <a:pt x="0" y="2774"/>
                  <a:pt x="598" y="4219"/>
                  <a:pt x="1856" y="4745"/>
                </a:cubicBezTo>
                <a:cubicBezTo>
                  <a:pt x="2165" y="4873"/>
                  <a:pt x="2486" y="4933"/>
                  <a:pt x="2801" y="4933"/>
                </a:cubicBezTo>
                <a:cubicBezTo>
                  <a:pt x="3768" y="4933"/>
                  <a:pt x="4686" y="4365"/>
                  <a:pt x="5076" y="3416"/>
                </a:cubicBezTo>
                <a:cubicBezTo>
                  <a:pt x="5603" y="2158"/>
                  <a:pt x="5005" y="713"/>
                  <a:pt x="3747" y="187"/>
                </a:cubicBezTo>
                <a:cubicBezTo>
                  <a:pt x="3440" y="61"/>
                  <a:pt x="3122" y="1"/>
                  <a:pt x="2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rot="8659749" flipH="1">
            <a:off x="8268473" y="891219"/>
            <a:ext cx="324592" cy="192386"/>
          </a:xfrm>
          <a:custGeom>
            <a:avLst/>
            <a:gdLst/>
            <a:ahLst/>
            <a:cxnLst/>
            <a:rect l="l" t="t" r="r" b="b"/>
            <a:pathLst>
              <a:path w="8770" h="5198" extrusionOk="0">
                <a:moveTo>
                  <a:pt x="3925" y="0"/>
                </a:moveTo>
                <a:cubicBezTo>
                  <a:pt x="1889" y="0"/>
                  <a:pt x="1" y="1306"/>
                  <a:pt x="1" y="1306"/>
                </a:cubicBezTo>
                <a:cubicBezTo>
                  <a:pt x="1" y="1306"/>
                  <a:pt x="1241" y="4312"/>
                  <a:pt x="3667" y="5035"/>
                </a:cubicBezTo>
                <a:cubicBezTo>
                  <a:pt x="4057" y="5150"/>
                  <a:pt x="4454" y="5198"/>
                  <a:pt x="4845" y="5198"/>
                </a:cubicBezTo>
                <a:cubicBezTo>
                  <a:pt x="6881" y="5198"/>
                  <a:pt x="8770" y="3893"/>
                  <a:pt x="8770" y="3893"/>
                </a:cubicBezTo>
                <a:cubicBezTo>
                  <a:pt x="8770" y="3893"/>
                  <a:pt x="7521" y="877"/>
                  <a:pt x="5103" y="164"/>
                </a:cubicBezTo>
                <a:cubicBezTo>
                  <a:pt x="4713" y="49"/>
                  <a:pt x="4317" y="0"/>
                  <a:pt x="3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9"/>
        <p:cNvGrpSpPr/>
        <p:nvPr/>
      </p:nvGrpSpPr>
      <p:grpSpPr>
        <a:xfrm>
          <a:off x="0" y="0"/>
          <a:ext cx="0" cy="0"/>
          <a:chOff x="0" y="0"/>
          <a:chExt cx="0" cy="0"/>
        </a:xfrm>
      </p:grpSpPr>
      <p:sp>
        <p:nvSpPr>
          <p:cNvPr id="100" name="Google Shape;100;p17"/>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txBox="1">
            <a:spLocks noGrp="1"/>
          </p:cNvSpPr>
          <p:nvPr>
            <p:ph type="title"/>
          </p:nvPr>
        </p:nvSpPr>
        <p:spPr>
          <a:xfrm>
            <a:off x="2539213" y="3450163"/>
            <a:ext cx="5378400" cy="661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02" name="Google Shape;102;p17"/>
          <p:cNvSpPr txBox="1">
            <a:spLocks noGrp="1"/>
          </p:cNvSpPr>
          <p:nvPr>
            <p:ph type="subTitle" idx="1"/>
          </p:nvPr>
        </p:nvSpPr>
        <p:spPr>
          <a:xfrm>
            <a:off x="1226388" y="1031537"/>
            <a:ext cx="6691200" cy="2308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grpSp>
        <p:nvGrpSpPr>
          <p:cNvPr id="103" name="Google Shape;103;p17"/>
          <p:cNvGrpSpPr/>
          <p:nvPr/>
        </p:nvGrpSpPr>
        <p:grpSpPr>
          <a:xfrm>
            <a:off x="8275950" y="1776353"/>
            <a:ext cx="355428" cy="1376676"/>
            <a:chOff x="8275950" y="1776353"/>
            <a:chExt cx="355428" cy="1376676"/>
          </a:xfrm>
        </p:grpSpPr>
        <p:sp>
          <p:nvSpPr>
            <p:cNvPr id="104" name="Google Shape;104;p17"/>
            <p:cNvSpPr/>
            <p:nvPr/>
          </p:nvSpPr>
          <p:spPr>
            <a:xfrm rot="-2700000" flipH="1">
              <a:off x="8321242" y="1835538"/>
              <a:ext cx="264832" cy="235221"/>
            </a:xfrm>
            <a:custGeom>
              <a:avLst/>
              <a:gdLst/>
              <a:ahLst/>
              <a:cxnLst/>
              <a:rect l="l" t="t" r="r" b="b"/>
              <a:pathLst>
                <a:path w="7155" h="6355" extrusionOk="0">
                  <a:moveTo>
                    <a:pt x="5946" y="1"/>
                  </a:moveTo>
                  <a:cubicBezTo>
                    <a:pt x="4846" y="1"/>
                    <a:pt x="3046" y="196"/>
                    <a:pt x="1838" y="1322"/>
                  </a:cubicBezTo>
                  <a:cubicBezTo>
                    <a:pt x="0" y="3053"/>
                    <a:pt x="241" y="6300"/>
                    <a:pt x="241" y="6300"/>
                  </a:cubicBezTo>
                  <a:cubicBezTo>
                    <a:pt x="241" y="6300"/>
                    <a:pt x="627" y="6354"/>
                    <a:pt x="1208" y="6354"/>
                  </a:cubicBezTo>
                  <a:cubicBezTo>
                    <a:pt x="2308" y="6354"/>
                    <a:pt x="4106" y="6160"/>
                    <a:pt x="5308" y="5033"/>
                  </a:cubicBezTo>
                  <a:cubicBezTo>
                    <a:pt x="7155" y="3303"/>
                    <a:pt x="6914" y="55"/>
                    <a:pt x="6914" y="55"/>
                  </a:cubicBezTo>
                  <a:cubicBezTo>
                    <a:pt x="6914" y="55"/>
                    <a:pt x="6528" y="1"/>
                    <a:pt x="5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p:nvPr/>
          </p:nvSpPr>
          <p:spPr>
            <a:xfrm rot="-7783488" flipH="1">
              <a:off x="8291363" y="2870523"/>
              <a:ext cx="324603" cy="192393"/>
            </a:xfrm>
            <a:custGeom>
              <a:avLst/>
              <a:gdLst/>
              <a:ahLst/>
              <a:cxnLst/>
              <a:rect l="l" t="t" r="r" b="b"/>
              <a:pathLst>
                <a:path w="8770" h="5198" extrusionOk="0">
                  <a:moveTo>
                    <a:pt x="3925" y="0"/>
                  </a:moveTo>
                  <a:cubicBezTo>
                    <a:pt x="1889" y="0"/>
                    <a:pt x="1" y="1306"/>
                    <a:pt x="1" y="1306"/>
                  </a:cubicBezTo>
                  <a:cubicBezTo>
                    <a:pt x="1" y="1306"/>
                    <a:pt x="1241" y="4312"/>
                    <a:pt x="3667" y="5035"/>
                  </a:cubicBezTo>
                  <a:cubicBezTo>
                    <a:pt x="4057" y="5150"/>
                    <a:pt x="4454" y="5198"/>
                    <a:pt x="4845" y="5198"/>
                  </a:cubicBezTo>
                  <a:cubicBezTo>
                    <a:pt x="6881" y="5198"/>
                    <a:pt x="8770" y="3893"/>
                    <a:pt x="8770" y="3893"/>
                  </a:cubicBezTo>
                  <a:cubicBezTo>
                    <a:pt x="8770" y="3893"/>
                    <a:pt x="7521" y="877"/>
                    <a:pt x="5103" y="164"/>
                  </a:cubicBezTo>
                  <a:cubicBezTo>
                    <a:pt x="4713" y="49"/>
                    <a:pt x="4317" y="0"/>
                    <a:pt x="3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06"/>
        <p:cNvGrpSpPr/>
        <p:nvPr/>
      </p:nvGrpSpPr>
      <p:grpSpPr>
        <a:xfrm>
          <a:off x="0" y="0"/>
          <a:ext cx="0" cy="0"/>
          <a:chOff x="0" y="0"/>
          <a:chExt cx="0" cy="0"/>
        </a:xfrm>
      </p:grpSpPr>
      <p:sp>
        <p:nvSpPr>
          <p:cNvPr id="107" name="Google Shape;107;p18"/>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8"/>
          <p:cNvSpPr txBox="1">
            <a:spLocks noGrp="1"/>
          </p:cNvSpPr>
          <p:nvPr>
            <p:ph type="title"/>
          </p:nvPr>
        </p:nvSpPr>
        <p:spPr>
          <a:xfrm>
            <a:off x="1599025" y="1118838"/>
            <a:ext cx="3519600" cy="17898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9" name="Google Shape;109;p18"/>
          <p:cNvSpPr txBox="1">
            <a:spLocks noGrp="1"/>
          </p:cNvSpPr>
          <p:nvPr>
            <p:ph type="subTitle" idx="1"/>
          </p:nvPr>
        </p:nvSpPr>
        <p:spPr>
          <a:xfrm>
            <a:off x="1599025" y="2908388"/>
            <a:ext cx="3519600" cy="111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 name="Google Shape;110;p18"/>
          <p:cNvSpPr>
            <a:spLocks noGrp="1"/>
          </p:cNvSpPr>
          <p:nvPr>
            <p:ph type="pic" idx="2"/>
          </p:nvPr>
        </p:nvSpPr>
        <p:spPr>
          <a:xfrm>
            <a:off x="5396775" y="907290"/>
            <a:ext cx="2376900" cy="33288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111"/>
        <p:cNvGrpSpPr/>
        <p:nvPr/>
      </p:nvGrpSpPr>
      <p:grpSpPr>
        <a:xfrm>
          <a:off x="0" y="0"/>
          <a:ext cx="0" cy="0"/>
          <a:chOff x="0" y="0"/>
          <a:chExt cx="0" cy="0"/>
        </a:xfrm>
      </p:grpSpPr>
      <p:sp>
        <p:nvSpPr>
          <p:cNvPr id="112" name="Google Shape;112;p19"/>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9"/>
          <p:cNvSpPr txBox="1">
            <a:spLocks noGrp="1"/>
          </p:cNvSpPr>
          <p:nvPr>
            <p:ph type="title"/>
          </p:nvPr>
        </p:nvSpPr>
        <p:spPr>
          <a:xfrm>
            <a:off x="720000" y="1456650"/>
            <a:ext cx="3042600" cy="10632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4" name="Google Shape;114;p19"/>
          <p:cNvSpPr txBox="1">
            <a:spLocks noGrp="1"/>
          </p:cNvSpPr>
          <p:nvPr>
            <p:ph type="subTitle" idx="1"/>
          </p:nvPr>
        </p:nvSpPr>
        <p:spPr>
          <a:xfrm>
            <a:off x="720000" y="2519850"/>
            <a:ext cx="3042600" cy="1167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5" name="Google Shape;115;p19"/>
          <p:cNvGrpSpPr/>
          <p:nvPr/>
        </p:nvGrpSpPr>
        <p:grpSpPr>
          <a:xfrm>
            <a:off x="638248" y="1023011"/>
            <a:ext cx="7948546" cy="3156327"/>
            <a:chOff x="638248" y="1023011"/>
            <a:chExt cx="7948546" cy="3156327"/>
          </a:xfrm>
        </p:grpSpPr>
        <p:sp>
          <p:nvSpPr>
            <p:cNvPr id="116" name="Google Shape;116;p19"/>
            <p:cNvSpPr/>
            <p:nvPr/>
          </p:nvSpPr>
          <p:spPr>
            <a:xfrm>
              <a:off x="8298369" y="3944124"/>
              <a:ext cx="264824" cy="235214"/>
            </a:xfrm>
            <a:custGeom>
              <a:avLst/>
              <a:gdLst/>
              <a:ahLst/>
              <a:cxnLst/>
              <a:rect l="l" t="t" r="r" b="b"/>
              <a:pathLst>
                <a:path w="7155" h="6355" extrusionOk="0">
                  <a:moveTo>
                    <a:pt x="5946" y="1"/>
                  </a:moveTo>
                  <a:cubicBezTo>
                    <a:pt x="4846" y="1"/>
                    <a:pt x="3046" y="196"/>
                    <a:pt x="1838" y="1322"/>
                  </a:cubicBezTo>
                  <a:cubicBezTo>
                    <a:pt x="0" y="3053"/>
                    <a:pt x="241" y="6300"/>
                    <a:pt x="241" y="6300"/>
                  </a:cubicBezTo>
                  <a:cubicBezTo>
                    <a:pt x="241" y="6300"/>
                    <a:pt x="627" y="6354"/>
                    <a:pt x="1208" y="6354"/>
                  </a:cubicBezTo>
                  <a:cubicBezTo>
                    <a:pt x="2308" y="6354"/>
                    <a:pt x="4106" y="6160"/>
                    <a:pt x="5308" y="5033"/>
                  </a:cubicBezTo>
                  <a:cubicBezTo>
                    <a:pt x="7155" y="3303"/>
                    <a:pt x="6914" y="55"/>
                    <a:pt x="6914" y="55"/>
                  </a:cubicBezTo>
                  <a:cubicBezTo>
                    <a:pt x="6914" y="55"/>
                    <a:pt x="6528" y="1"/>
                    <a:pt x="5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9"/>
            <p:cNvSpPr/>
            <p:nvPr/>
          </p:nvSpPr>
          <p:spPr>
            <a:xfrm rot="4191015">
              <a:off x="8298357" y="1070225"/>
              <a:ext cx="264827" cy="235217"/>
            </a:xfrm>
            <a:custGeom>
              <a:avLst/>
              <a:gdLst/>
              <a:ahLst/>
              <a:cxnLst/>
              <a:rect l="l" t="t" r="r" b="b"/>
              <a:pathLst>
                <a:path w="7155" h="6355" extrusionOk="0">
                  <a:moveTo>
                    <a:pt x="5946" y="1"/>
                  </a:moveTo>
                  <a:cubicBezTo>
                    <a:pt x="4846" y="1"/>
                    <a:pt x="3046" y="196"/>
                    <a:pt x="1838" y="1322"/>
                  </a:cubicBezTo>
                  <a:cubicBezTo>
                    <a:pt x="0" y="3053"/>
                    <a:pt x="241" y="6300"/>
                    <a:pt x="241" y="6300"/>
                  </a:cubicBezTo>
                  <a:cubicBezTo>
                    <a:pt x="241" y="6300"/>
                    <a:pt x="627" y="6354"/>
                    <a:pt x="1208" y="6354"/>
                  </a:cubicBezTo>
                  <a:cubicBezTo>
                    <a:pt x="2308" y="6354"/>
                    <a:pt x="4106" y="6160"/>
                    <a:pt x="5308" y="5033"/>
                  </a:cubicBezTo>
                  <a:cubicBezTo>
                    <a:pt x="7155" y="3303"/>
                    <a:pt x="6914" y="55"/>
                    <a:pt x="6914" y="55"/>
                  </a:cubicBezTo>
                  <a:cubicBezTo>
                    <a:pt x="6914" y="55"/>
                    <a:pt x="6528" y="1"/>
                    <a:pt x="5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9"/>
            <p:cNvSpPr/>
            <p:nvPr/>
          </p:nvSpPr>
          <p:spPr>
            <a:xfrm>
              <a:off x="638248" y="3970454"/>
              <a:ext cx="207381" cy="182583"/>
            </a:xfrm>
            <a:custGeom>
              <a:avLst/>
              <a:gdLst/>
              <a:ahLst/>
              <a:cxnLst/>
              <a:rect l="l" t="t" r="r" b="b"/>
              <a:pathLst>
                <a:path w="5603" h="4933" extrusionOk="0">
                  <a:moveTo>
                    <a:pt x="2810" y="1"/>
                  </a:moveTo>
                  <a:cubicBezTo>
                    <a:pt x="1842" y="1"/>
                    <a:pt x="924" y="574"/>
                    <a:pt x="527" y="1525"/>
                  </a:cubicBezTo>
                  <a:cubicBezTo>
                    <a:pt x="0" y="2774"/>
                    <a:pt x="598" y="4219"/>
                    <a:pt x="1856" y="4745"/>
                  </a:cubicBezTo>
                  <a:cubicBezTo>
                    <a:pt x="2165" y="4873"/>
                    <a:pt x="2486" y="4933"/>
                    <a:pt x="2801" y="4933"/>
                  </a:cubicBezTo>
                  <a:cubicBezTo>
                    <a:pt x="3768" y="4933"/>
                    <a:pt x="4686" y="4365"/>
                    <a:pt x="5076" y="3416"/>
                  </a:cubicBezTo>
                  <a:cubicBezTo>
                    <a:pt x="5603" y="2158"/>
                    <a:pt x="5005" y="713"/>
                    <a:pt x="3747" y="187"/>
                  </a:cubicBezTo>
                  <a:cubicBezTo>
                    <a:pt x="3440" y="61"/>
                    <a:pt x="3122" y="1"/>
                    <a:pt x="2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119"/>
        <p:cNvGrpSpPr/>
        <p:nvPr/>
      </p:nvGrpSpPr>
      <p:grpSpPr>
        <a:xfrm>
          <a:off x="0" y="0"/>
          <a:ext cx="0" cy="0"/>
          <a:chOff x="0" y="0"/>
          <a:chExt cx="0" cy="0"/>
        </a:xfrm>
      </p:grpSpPr>
      <p:sp>
        <p:nvSpPr>
          <p:cNvPr id="120" name="Google Shape;120;p20"/>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0"/>
          <p:cNvSpPr txBox="1">
            <a:spLocks noGrp="1"/>
          </p:cNvSpPr>
          <p:nvPr>
            <p:ph type="title"/>
          </p:nvPr>
        </p:nvSpPr>
        <p:spPr>
          <a:xfrm>
            <a:off x="4042575" y="1752013"/>
            <a:ext cx="3963600" cy="712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2" name="Google Shape;122;p20"/>
          <p:cNvSpPr txBox="1">
            <a:spLocks noGrp="1"/>
          </p:cNvSpPr>
          <p:nvPr>
            <p:ph type="subTitle" idx="1"/>
          </p:nvPr>
        </p:nvSpPr>
        <p:spPr>
          <a:xfrm>
            <a:off x="4042775" y="2464188"/>
            <a:ext cx="3963600" cy="927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20"/>
          <p:cNvSpPr/>
          <p:nvPr/>
        </p:nvSpPr>
        <p:spPr>
          <a:xfrm>
            <a:off x="8242844" y="735549"/>
            <a:ext cx="264824" cy="235214"/>
          </a:xfrm>
          <a:custGeom>
            <a:avLst/>
            <a:gdLst/>
            <a:ahLst/>
            <a:cxnLst/>
            <a:rect l="l" t="t" r="r" b="b"/>
            <a:pathLst>
              <a:path w="7155" h="6355" extrusionOk="0">
                <a:moveTo>
                  <a:pt x="5946" y="1"/>
                </a:moveTo>
                <a:cubicBezTo>
                  <a:pt x="4846" y="1"/>
                  <a:pt x="3046" y="196"/>
                  <a:pt x="1838" y="1322"/>
                </a:cubicBezTo>
                <a:cubicBezTo>
                  <a:pt x="0" y="3053"/>
                  <a:pt x="241" y="6300"/>
                  <a:pt x="241" y="6300"/>
                </a:cubicBezTo>
                <a:cubicBezTo>
                  <a:pt x="241" y="6300"/>
                  <a:pt x="627" y="6354"/>
                  <a:pt x="1208" y="6354"/>
                </a:cubicBezTo>
                <a:cubicBezTo>
                  <a:pt x="2308" y="6354"/>
                  <a:pt x="4106" y="6160"/>
                  <a:pt x="5308" y="5033"/>
                </a:cubicBezTo>
                <a:cubicBezTo>
                  <a:pt x="7155" y="3303"/>
                  <a:pt x="6914" y="55"/>
                  <a:pt x="6914" y="55"/>
                </a:cubicBezTo>
                <a:cubicBezTo>
                  <a:pt x="6914" y="55"/>
                  <a:pt x="6528" y="1"/>
                  <a:pt x="5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p:nvPr/>
        </p:nvSpPr>
        <p:spPr>
          <a:xfrm rot="2140251">
            <a:off x="8268486" y="4227775"/>
            <a:ext cx="324592" cy="192386"/>
          </a:xfrm>
          <a:custGeom>
            <a:avLst/>
            <a:gdLst/>
            <a:ahLst/>
            <a:cxnLst/>
            <a:rect l="l" t="t" r="r" b="b"/>
            <a:pathLst>
              <a:path w="8770" h="5198" extrusionOk="0">
                <a:moveTo>
                  <a:pt x="3925" y="0"/>
                </a:moveTo>
                <a:cubicBezTo>
                  <a:pt x="1889" y="0"/>
                  <a:pt x="1" y="1306"/>
                  <a:pt x="1" y="1306"/>
                </a:cubicBezTo>
                <a:cubicBezTo>
                  <a:pt x="1" y="1306"/>
                  <a:pt x="1241" y="4312"/>
                  <a:pt x="3667" y="5035"/>
                </a:cubicBezTo>
                <a:cubicBezTo>
                  <a:pt x="4057" y="5150"/>
                  <a:pt x="4454" y="5198"/>
                  <a:pt x="4845" y="5198"/>
                </a:cubicBezTo>
                <a:cubicBezTo>
                  <a:pt x="6881" y="5198"/>
                  <a:pt x="8770" y="3893"/>
                  <a:pt x="8770" y="3893"/>
                </a:cubicBezTo>
                <a:cubicBezTo>
                  <a:pt x="8770" y="3893"/>
                  <a:pt x="7521" y="877"/>
                  <a:pt x="5103" y="164"/>
                </a:cubicBezTo>
                <a:cubicBezTo>
                  <a:pt x="4713" y="49"/>
                  <a:pt x="4317" y="0"/>
                  <a:pt x="3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713425" y="2377200"/>
            <a:ext cx="4541700" cy="9159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713431" y="1400850"/>
            <a:ext cx="1652100" cy="9159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 name="Google Shape;16;p3"/>
          <p:cNvSpPr txBox="1">
            <a:spLocks noGrp="1"/>
          </p:cNvSpPr>
          <p:nvPr>
            <p:ph type="subTitle" idx="1"/>
          </p:nvPr>
        </p:nvSpPr>
        <p:spPr>
          <a:xfrm>
            <a:off x="713430" y="3367650"/>
            <a:ext cx="4541700" cy="37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3">
  <p:cSld name="CUSTOM_4_1_1">
    <p:spTree>
      <p:nvGrpSpPr>
        <p:cNvPr id="1" name="Shape 125"/>
        <p:cNvGrpSpPr/>
        <p:nvPr/>
      </p:nvGrpSpPr>
      <p:grpSpPr>
        <a:xfrm>
          <a:off x="0" y="0"/>
          <a:ext cx="0" cy="0"/>
          <a:chOff x="0" y="0"/>
          <a:chExt cx="0" cy="0"/>
        </a:xfrm>
      </p:grpSpPr>
      <p:sp>
        <p:nvSpPr>
          <p:cNvPr id="126" name="Google Shape;126;p21"/>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1"/>
          <p:cNvSpPr txBox="1">
            <a:spLocks noGrp="1"/>
          </p:cNvSpPr>
          <p:nvPr>
            <p:ph type="title"/>
          </p:nvPr>
        </p:nvSpPr>
        <p:spPr>
          <a:xfrm>
            <a:off x="713225" y="1799300"/>
            <a:ext cx="4268400" cy="628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8" name="Google Shape;128;p21"/>
          <p:cNvSpPr txBox="1">
            <a:spLocks noGrp="1"/>
          </p:cNvSpPr>
          <p:nvPr>
            <p:ph type="subTitle" idx="1"/>
          </p:nvPr>
        </p:nvSpPr>
        <p:spPr>
          <a:xfrm>
            <a:off x="713425" y="2427400"/>
            <a:ext cx="4268400" cy="916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4">
  <p:cSld name="CUSTOM_11">
    <p:spTree>
      <p:nvGrpSpPr>
        <p:cNvPr id="1" name="Shape 129"/>
        <p:cNvGrpSpPr/>
        <p:nvPr/>
      </p:nvGrpSpPr>
      <p:grpSpPr>
        <a:xfrm>
          <a:off x="0" y="0"/>
          <a:ext cx="0" cy="0"/>
          <a:chOff x="0" y="0"/>
          <a:chExt cx="0" cy="0"/>
        </a:xfrm>
      </p:grpSpPr>
      <p:sp>
        <p:nvSpPr>
          <p:cNvPr id="130" name="Google Shape;130;p22"/>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2" name="Google Shape;132;p22"/>
          <p:cNvSpPr txBox="1">
            <a:spLocks noGrp="1"/>
          </p:cNvSpPr>
          <p:nvPr>
            <p:ph type="body" idx="1"/>
          </p:nvPr>
        </p:nvSpPr>
        <p:spPr>
          <a:xfrm>
            <a:off x="720000" y="1125900"/>
            <a:ext cx="6251700" cy="1229700"/>
          </a:xfrm>
          <a:prstGeom prst="rect">
            <a:avLst/>
          </a:prstGeom>
        </p:spPr>
        <p:txBody>
          <a:bodyPr spcFirstLastPara="1" wrap="square" lIns="91425" tIns="91425" rIns="91425" bIns="91425" anchor="t" anchorCtr="0">
            <a:noAutofit/>
          </a:bodyPr>
          <a:lstStyle>
            <a:lvl1pPr marL="457200" lvl="0" indent="-317500" rtl="0">
              <a:spcBef>
                <a:spcPts val="300"/>
              </a:spcBef>
              <a:spcAft>
                <a:spcPts val="0"/>
              </a:spcAft>
              <a:buClr>
                <a:schemeClr val="accent4"/>
              </a:buClr>
              <a:buSzPts val="14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33"/>
        <p:cNvGrpSpPr/>
        <p:nvPr/>
      </p:nvGrpSpPr>
      <p:grpSpPr>
        <a:xfrm>
          <a:off x="0" y="0"/>
          <a:ext cx="0" cy="0"/>
          <a:chOff x="0" y="0"/>
          <a:chExt cx="0" cy="0"/>
        </a:xfrm>
      </p:grpSpPr>
      <p:sp>
        <p:nvSpPr>
          <p:cNvPr id="134" name="Google Shape;134;p23"/>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6" name="Google Shape;136;p23"/>
          <p:cNvSpPr txBox="1">
            <a:spLocks noGrp="1"/>
          </p:cNvSpPr>
          <p:nvPr>
            <p:ph type="subTitle" idx="1"/>
          </p:nvPr>
        </p:nvSpPr>
        <p:spPr>
          <a:xfrm>
            <a:off x="4965449" y="2980825"/>
            <a:ext cx="2957700" cy="121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23"/>
          <p:cNvSpPr txBox="1">
            <a:spLocks noGrp="1"/>
          </p:cNvSpPr>
          <p:nvPr>
            <p:ph type="subTitle" idx="2"/>
          </p:nvPr>
        </p:nvSpPr>
        <p:spPr>
          <a:xfrm>
            <a:off x="1220851" y="2980825"/>
            <a:ext cx="2957700" cy="121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23"/>
          <p:cNvSpPr txBox="1">
            <a:spLocks noGrp="1"/>
          </p:cNvSpPr>
          <p:nvPr>
            <p:ph type="subTitle" idx="3"/>
          </p:nvPr>
        </p:nvSpPr>
        <p:spPr>
          <a:xfrm>
            <a:off x="1220851" y="2498125"/>
            <a:ext cx="29577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Lilita One"/>
              <a:buNone/>
              <a:defRPr sz="2400">
                <a:latin typeface="Lilita One"/>
                <a:ea typeface="Lilita One"/>
                <a:cs typeface="Lilita One"/>
                <a:sym typeface="Lilita One"/>
              </a:defRPr>
            </a:lvl1pPr>
            <a:lvl2pPr lvl="1"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2pPr>
            <a:lvl3pPr lvl="2"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3pPr>
            <a:lvl4pPr lvl="3"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4pPr>
            <a:lvl5pPr lvl="4"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5pPr>
            <a:lvl6pPr lvl="5"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6pPr>
            <a:lvl7pPr lvl="6"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7pPr>
            <a:lvl8pPr lvl="7"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8pPr>
            <a:lvl9pPr lvl="8"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9pPr>
          </a:lstStyle>
          <a:p>
            <a:endParaRPr/>
          </a:p>
        </p:txBody>
      </p:sp>
      <p:sp>
        <p:nvSpPr>
          <p:cNvPr id="139" name="Google Shape;139;p23"/>
          <p:cNvSpPr txBox="1">
            <a:spLocks noGrp="1"/>
          </p:cNvSpPr>
          <p:nvPr>
            <p:ph type="subTitle" idx="4"/>
          </p:nvPr>
        </p:nvSpPr>
        <p:spPr>
          <a:xfrm>
            <a:off x="4965447" y="2498125"/>
            <a:ext cx="29577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Lilita One"/>
              <a:buNone/>
              <a:defRPr sz="2400">
                <a:latin typeface="Lilita One"/>
                <a:ea typeface="Lilita One"/>
                <a:cs typeface="Lilita One"/>
                <a:sym typeface="Lilita One"/>
              </a:defRPr>
            </a:lvl1pPr>
            <a:lvl2pPr lvl="1"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2pPr>
            <a:lvl3pPr lvl="2"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3pPr>
            <a:lvl4pPr lvl="3"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4pPr>
            <a:lvl5pPr lvl="4"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5pPr>
            <a:lvl6pPr lvl="5"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6pPr>
            <a:lvl7pPr lvl="6"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7pPr>
            <a:lvl8pPr lvl="7"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8pPr>
            <a:lvl9pPr lvl="8"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40"/>
        <p:cNvGrpSpPr/>
        <p:nvPr/>
      </p:nvGrpSpPr>
      <p:grpSpPr>
        <a:xfrm>
          <a:off x="0" y="0"/>
          <a:ext cx="0" cy="0"/>
          <a:chOff x="0" y="0"/>
          <a:chExt cx="0" cy="0"/>
        </a:xfrm>
      </p:grpSpPr>
      <p:sp>
        <p:nvSpPr>
          <p:cNvPr id="141" name="Google Shape;141;p24"/>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3" name="Google Shape;143;p24"/>
          <p:cNvSpPr txBox="1">
            <a:spLocks noGrp="1"/>
          </p:cNvSpPr>
          <p:nvPr>
            <p:ph type="subTitle" idx="1"/>
          </p:nvPr>
        </p:nvSpPr>
        <p:spPr>
          <a:xfrm>
            <a:off x="4832078" y="1520700"/>
            <a:ext cx="3254100" cy="2102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 name="Google Shape;144;p24"/>
          <p:cNvSpPr txBox="1">
            <a:spLocks noGrp="1"/>
          </p:cNvSpPr>
          <p:nvPr>
            <p:ph type="subTitle" idx="2"/>
          </p:nvPr>
        </p:nvSpPr>
        <p:spPr>
          <a:xfrm>
            <a:off x="1057900" y="1520700"/>
            <a:ext cx="3254100" cy="21021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5" name="Google Shape;145;p24"/>
          <p:cNvSpPr/>
          <p:nvPr/>
        </p:nvSpPr>
        <p:spPr>
          <a:xfrm>
            <a:off x="483798" y="3870226"/>
            <a:ext cx="324600" cy="192391"/>
          </a:xfrm>
          <a:custGeom>
            <a:avLst/>
            <a:gdLst/>
            <a:ahLst/>
            <a:cxnLst/>
            <a:rect l="l" t="t" r="r" b="b"/>
            <a:pathLst>
              <a:path w="8770" h="5198" extrusionOk="0">
                <a:moveTo>
                  <a:pt x="3925" y="0"/>
                </a:moveTo>
                <a:cubicBezTo>
                  <a:pt x="1889" y="0"/>
                  <a:pt x="1" y="1306"/>
                  <a:pt x="1" y="1306"/>
                </a:cubicBezTo>
                <a:cubicBezTo>
                  <a:pt x="1" y="1306"/>
                  <a:pt x="1241" y="4312"/>
                  <a:pt x="3667" y="5035"/>
                </a:cubicBezTo>
                <a:cubicBezTo>
                  <a:pt x="4057" y="5150"/>
                  <a:pt x="4454" y="5198"/>
                  <a:pt x="4845" y="5198"/>
                </a:cubicBezTo>
                <a:cubicBezTo>
                  <a:pt x="6881" y="5198"/>
                  <a:pt x="8770" y="3893"/>
                  <a:pt x="8770" y="3893"/>
                </a:cubicBezTo>
                <a:cubicBezTo>
                  <a:pt x="8770" y="3893"/>
                  <a:pt x="7521" y="877"/>
                  <a:pt x="5103" y="164"/>
                </a:cubicBezTo>
                <a:cubicBezTo>
                  <a:pt x="4713" y="49"/>
                  <a:pt x="4317" y="0"/>
                  <a:pt x="3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4"/>
          <p:cNvSpPr/>
          <p:nvPr/>
        </p:nvSpPr>
        <p:spPr>
          <a:xfrm>
            <a:off x="8307550" y="1583550"/>
            <a:ext cx="246450" cy="246700"/>
          </a:xfrm>
          <a:custGeom>
            <a:avLst/>
            <a:gdLst/>
            <a:ahLst/>
            <a:cxnLst/>
            <a:rect l="l" t="t" r="r" b="b"/>
            <a:pathLst>
              <a:path w="9858" h="9868" extrusionOk="0">
                <a:moveTo>
                  <a:pt x="4925" y="1"/>
                </a:moveTo>
                <a:cubicBezTo>
                  <a:pt x="2204" y="1"/>
                  <a:pt x="0" y="2213"/>
                  <a:pt x="0" y="4934"/>
                </a:cubicBezTo>
                <a:cubicBezTo>
                  <a:pt x="0" y="7664"/>
                  <a:pt x="2204" y="9867"/>
                  <a:pt x="4925" y="9867"/>
                </a:cubicBezTo>
                <a:cubicBezTo>
                  <a:pt x="7654" y="9867"/>
                  <a:pt x="9858" y="7664"/>
                  <a:pt x="9858" y="4934"/>
                </a:cubicBezTo>
                <a:cubicBezTo>
                  <a:pt x="9858" y="2213"/>
                  <a:pt x="7654" y="1"/>
                  <a:pt x="4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4"/>
          <p:cNvSpPr/>
          <p:nvPr/>
        </p:nvSpPr>
        <p:spPr>
          <a:xfrm rot="-1853763">
            <a:off x="8298356" y="2912837"/>
            <a:ext cx="264821" cy="235211"/>
          </a:xfrm>
          <a:custGeom>
            <a:avLst/>
            <a:gdLst/>
            <a:ahLst/>
            <a:cxnLst/>
            <a:rect l="l" t="t" r="r" b="b"/>
            <a:pathLst>
              <a:path w="7155" h="6355" extrusionOk="0">
                <a:moveTo>
                  <a:pt x="5946" y="1"/>
                </a:moveTo>
                <a:cubicBezTo>
                  <a:pt x="4846" y="1"/>
                  <a:pt x="3046" y="196"/>
                  <a:pt x="1838" y="1322"/>
                </a:cubicBezTo>
                <a:cubicBezTo>
                  <a:pt x="0" y="3053"/>
                  <a:pt x="241" y="6300"/>
                  <a:pt x="241" y="6300"/>
                </a:cubicBezTo>
                <a:cubicBezTo>
                  <a:pt x="241" y="6300"/>
                  <a:pt x="627" y="6354"/>
                  <a:pt x="1208" y="6354"/>
                </a:cubicBezTo>
                <a:cubicBezTo>
                  <a:pt x="2308" y="6354"/>
                  <a:pt x="4106" y="6160"/>
                  <a:pt x="5308" y="5033"/>
                </a:cubicBezTo>
                <a:cubicBezTo>
                  <a:pt x="7155" y="3303"/>
                  <a:pt x="6914" y="55"/>
                  <a:pt x="6914" y="55"/>
                </a:cubicBezTo>
                <a:cubicBezTo>
                  <a:pt x="6914" y="55"/>
                  <a:pt x="6528" y="1"/>
                  <a:pt x="5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4"/>
          <p:cNvSpPr/>
          <p:nvPr/>
        </p:nvSpPr>
        <p:spPr>
          <a:xfrm>
            <a:off x="8268461" y="3870226"/>
            <a:ext cx="324600" cy="192391"/>
          </a:xfrm>
          <a:custGeom>
            <a:avLst/>
            <a:gdLst/>
            <a:ahLst/>
            <a:cxnLst/>
            <a:rect l="l" t="t" r="r" b="b"/>
            <a:pathLst>
              <a:path w="8770" h="5198" extrusionOk="0">
                <a:moveTo>
                  <a:pt x="3925" y="0"/>
                </a:moveTo>
                <a:cubicBezTo>
                  <a:pt x="1889" y="0"/>
                  <a:pt x="1" y="1306"/>
                  <a:pt x="1" y="1306"/>
                </a:cubicBezTo>
                <a:cubicBezTo>
                  <a:pt x="1" y="1306"/>
                  <a:pt x="1241" y="4312"/>
                  <a:pt x="3667" y="5035"/>
                </a:cubicBezTo>
                <a:cubicBezTo>
                  <a:pt x="4057" y="5150"/>
                  <a:pt x="4454" y="5198"/>
                  <a:pt x="4845" y="5198"/>
                </a:cubicBezTo>
                <a:cubicBezTo>
                  <a:pt x="6881" y="5198"/>
                  <a:pt x="8770" y="3893"/>
                  <a:pt x="8770" y="3893"/>
                </a:cubicBezTo>
                <a:cubicBezTo>
                  <a:pt x="8770" y="3893"/>
                  <a:pt x="7521" y="877"/>
                  <a:pt x="5103" y="164"/>
                </a:cubicBezTo>
                <a:cubicBezTo>
                  <a:pt x="4713" y="49"/>
                  <a:pt x="4317" y="0"/>
                  <a:pt x="3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49"/>
        <p:cNvGrpSpPr/>
        <p:nvPr/>
      </p:nvGrpSpPr>
      <p:grpSpPr>
        <a:xfrm>
          <a:off x="0" y="0"/>
          <a:ext cx="0" cy="0"/>
          <a:chOff x="0" y="0"/>
          <a:chExt cx="0" cy="0"/>
        </a:xfrm>
      </p:grpSpPr>
      <p:sp>
        <p:nvSpPr>
          <p:cNvPr id="150" name="Google Shape;150;p25"/>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2" name="Google Shape;152;p25"/>
          <p:cNvSpPr txBox="1">
            <a:spLocks noGrp="1"/>
          </p:cNvSpPr>
          <p:nvPr>
            <p:ph type="subTitle" idx="1"/>
          </p:nvPr>
        </p:nvSpPr>
        <p:spPr>
          <a:xfrm>
            <a:off x="713225" y="2992402"/>
            <a:ext cx="23562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3" name="Google Shape;153;p25"/>
          <p:cNvSpPr txBox="1">
            <a:spLocks noGrp="1"/>
          </p:cNvSpPr>
          <p:nvPr>
            <p:ph type="subTitle" idx="2"/>
          </p:nvPr>
        </p:nvSpPr>
        <p:spPr>
          <a:xfrm>
            <a:off x="3393896" y="2992402"/>
            <a:ext cx="23562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25"/>
          <p:cNvSpPr txBox="1">
            <a:spLocks noGrp="1"/>
          </p:cNvSpPr>
          <p:nvPr>
            <p:ph type="subTitle" idx="3"/>
          </p:nvPr>
        </p:nvSpPr>
        <p:spPr>
          <a:xfrm>
            <a:off x="6074574" y="2992402"/>
            <a:ext cx="23562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5" name="Google Shape;155;p25"/>
          <p:cNvSpPr txBox="1">
            <a:spLocks noGrp="1"/>
          </p:cNvSpPr>
          <p:nvPr>
            <p:ph type="subTitle" idx="4"/>
          </p:nvPr>
        </p:nvSpPr>
        <p:spPr>
          <a:xfrm>
            <a:off x="713225" y="2408600"/>
            <a:ext cx="23562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Lilita One"/>
              <a:buNone/>
              <a:defRPr sz="2400">
                <a:latin typeface="Lilita One"/>
                <a:ea typeface="Lilita One"/>
                <a:cs typeface="Lilita One"/>
                <a:sym typeface="Lilita One"/>
              </a:defRPr>
            </a:lvl1pPr>
            <a:lvl2pPr lvl="1"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2pPr>
            <a:lvl3pPr lvl="2"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3pPr>
            <a:lvl4pPr lvl="3"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4pPr>
            <a:lvl5pPr lvl="4"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5pPr>
            <a:lvl6pPr lvl="5"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6pPr>
            <a:lvl7pPr lvl="6"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7pPr>
            <a:lvl8pPr lvl="7"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8pPr>
            <a:lvl9pPr lvl="8"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9pPr>
          </a:lstStyle>
          <a:p>
            <a:endParaRPr/>
          </a:p>
        </p:txBody>
      </p:sp>
      <p:sp>
        <p:nvSpPr>
          <p:cNvPr id="156" name="Google Shape;156;p25"/>
          <p:cNvSpPr txBox="1">
            <a:spLocks noGrp="1"/>
          </p:cNvSpPr>
          <p:nvPr>
            <p:ph type="subTitle" idx="5"/>
          </p:nvPr>
        </p:nvSpPr>
        <p:spPr>
          <a:xfrm>
            <a:off x="3393900" y="2408600"/>
            <a:ext cx="23562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Lilita One"/>
              <a:buNone/>
              <a:defRPr sz="2400">
                <a:latin typeface="Lilita One"/>
                <a:ea typeface="Lilita One"/>
                <a:cs typeface="Lilita One"/>
                <a:sym typeface="Lilita One"/>
              </a:defRPr>
            </a:lvl1pPr>
            <a:lvl2pPr lvl="1"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2pPr>
            <a:lvl3pPr lvl="2"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3pPr>
            <a:lvl4pPr lvl="3"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4pPr>
            <a:lvl5pPr lvl="4"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5pPr>
            <a:lvl6pPr lvl="5"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6pPr>
            <a:lvl7pPr lvl="6"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7pPr>
            <a:lvl8pPr lvl="7"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8pPr>
            <a:lvl9pPr lvl="8"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9pPr>
          </a:lstStyle>
          <a:p>
            <a:endParaRPr/>
          </a:p>
        </p:txBody>
      </p:sp>
      <p:sp>
        <p:nvSpPr>
          <p:cNvPr id="157" name="Google Shape;157;p25"/>
          <p:cNvSpPr txBox="1">
            <a:spLocks noGrp="1"/>
          </p:cNvSpPr>
          <p:nvPr>
            <p:ph type="subTitle" idx="6"/>
          </p:nvPr>
        </p:nvSpPr>
        <p:spPr>
          <a:xfrm>
            <a:off x="6074575" y="2408600"/>
            <a:ext cx="23562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Lilita One"/>
              <a:buNone/>
              <a:defRPr sz="2400">
                <a:latin typeface="Lilita One"/>
                <a:ea typeface="Lilita One"/>
                <a:cs typeface="Lilita One"/>
                <a:sym typeface="Lilita One"/>
              </a:defRPr>
            </a:lvl1pPr>
            <a:lvl2pPr lvl="1"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2pPr>
            <a:lvl3pPr lvl="2"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3pPr>
            <a:lvl4pPr lvl="3"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4pPr>
            <a:lvl5pPr lvl="4"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5pPr>
            <a:lvl6pPr lvl="5"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6pPr>
            <a:lvl7pPr lvl="6"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7pPr>
            <a:lvl8pPr lvl="7"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8pPr>
            <a:lvl9pPr lvl="8"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9pPr>
          </a:lstStyle>
          <a:p>
            <a:endParaRPr/>
          </a:p>
        </p:txBody>
      </p:sp>
      <p:grpSp>
        <p:nvGrpSpPr>
          <p:cNvPr id="158" name="Google Shape;158;p25"/>
          <p:cNvGrpSpPr/>
          <p:nvPr/>
        </p:nvGrpSpPr>
        <p:grpSpPr>
          <a:xfrm>
            <a:off x="638248" y="1411311"/>
            <a:ext cx="7948546" cy="2768027"/>
            <a:chOff x="638248" y="1411311"/>
            <a:chExt cx="7948546" cy="2768027"/>
          </a:xfrm>
        </p:grpSpPr>
        <p:sp>
          <p:nvSpPr>
            <p:cNvPr id="159" name="Google Shape;159;p25"/>
            <p:cNvSpPr/>
            <p:nvPr/>
          </p:nvSpPr>
          <p:spPr>
            <a:xfrm>
              <a:off x="8298369" y="3944124"/>
              <a:ext cx="264824" cy="235214"/>
            </a:xfrm>
            <a:custGeom>
              <a:avLst/>
              <a:gdLst/>
              <a:ahLst/>
              <a:cxnLst/>
              <a:rect l="l" t="t" r="r" b="b"/>
              <a:pathLst>
                <a:path w="7155" h="6355" extrusionOk="0">
                  <a:moveTo>
                    <a:pt x="5946" y="1"/>
                  </a:moveTo>
                  <a:cubicBezTo>
                    <a:pt x="4846" y="1"/>
                    <a:pt x="3046" y="196"/>
                    <a:pt x="1838" y="1322"/>
                  </a:cubicBezTo>
                  <a:cubicBezTo>
                    <a:pt x="0" y="3053"/>
                    <a:pt x="241" y="6300"/>
                    <a:pt x="241" y="6300"/>
                  </a:cubicBezTo>
                  <a:cubicBezTo>
                    <a:pt x="241" y="6300"/>
                    <a:pt x="627" y="6354"/>
                    <a:pt x="1208" y="6354"/>
                  </a:cubicBezTo>
                  <a:cubicBezTo>
                    <a:pt x="2308" y="6354"/>
                    <a:pt x="4106" y="6160"/>
                    <a:pt x="5308" y="5033"/>
                  </a:cubicBezTo>
                  <a:cubicBezTo>
                    <a:pt x="7155" y="3303"/>
                    <a:pt x="6914" y="55"/>
                    <a:pt x="6914" y="55"/>
                  </a:cubicBezTo>
                  <a:cubicBezTo>
                    <a:pt x="6914" y="55"/>
                    <a:pt x="6528" y="1"/>
                    <a:pt x="5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Lilita One"/>
                <a:ea typeface="Lilita One"/>
                <a:cs typeface="Lilita One"/>
                <a:sym typeface="Lilita One"/>
              </a:endParaRPr>
            </a:p>
          </p:txBody>
        </p:sp>
        <p:sp>
          <p:nvSpPr>
            <p:cNvPr id="160" name="Google Shape;160;p25"/>
            <p:cNvSpPr/>
            <p:nvPr/>
          </p:nvSpPr>
          <p:spPr>
            <a:xfrm rot="4191015">
              <a:off x="8298357" y="1458525"/>
              <a:ext cx="264827" cy="235217"/>
            </a:xfrm>
            <a:custGeom>
              <a:avLst/>
              <a:gdLst/>
              <a:ahLst/>
              <a:cxnLst/>
              <a:rect l="l" t="t" r="r" b="b"/>
              <a:pathLst>
                <a:path w="7155" h="6355" extrusionOk="0">
                  <a:moveTo>
                    <a:pt x="5946" y="1"/>
                  </a:moveTo>
                  <a:cubicBezTo>
                    <a:pt x="4846" y="1"/>
                    <a:pt x="3046" y="196"/>
                    <a:pt x="1838" y="1322"/>
                  </a:cubicBezTo>
                  <a:cubicBezTo>
                    <a:pt x="0" y="3053"/>
                    <a:pt x="241" y="6300"/>
                    <a:pt x="241" y="6300"/>
                  </a:cubicBezTo>
                  <a:cubicBezTo>
                    <a:pt x="241" y="6300"/>
                    <a:pt x="627" y="6354"/>
                    <a:pt x="1208" y="6354"/>
                  </a:cubicBezTo>
                  <a:cubicBezTo>
                    <a:pt x="2308" y="6354"/>
                    <a:pt x="4106" y="6160"/>
                    <a:pt x="5308" y="5033"/>
                  </a:cubicBezTo>
                  <a:cubicBezTo>
                    <a:pt x="7155" y="3303"/>
                    <a:pt x="6914" y="55"/>
                    <a:pt x="6914" y="55"/>
                  </a:cubicBezTo>
                  <a:cubicBezTo>
                    <a:pt x="6914" y="55"/>
                    <a:pt x="6528" y="1"/>
                    <a:pt x="5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Lilita One"/>
                <a:ea typeface="Lilita One"/>
                <a:cs typeface="Lilita One"/>
                <a:sym typeface="Lilita One"/>
              </a:endParaRPr>
            </a:p>
          </p:txBody>
        </p:sp>
        <p:sp>
          <p:nvSpPr>
            <p:cNvPr id="161" name="Google Shape;161;p25"/>
            <p:cNvSpPr/>
            <p:nvPr/>
          </p:nvSpPr>
          <p:spPr>
            <a:xfrm>
              <a:off x="638248" y="3970454"/>
              <a:ext cx="207381" cy="182583"/>
            </a:xfrm>
            <a:custGeom>
              <a:avLst/>
              <a:gdLst/>
              <a:ahLst/>
              <a:cxnLst/>
              <a:rect l="l" t="t" r="r" b="b"/>
              <a:pathLst>
                <a:path w="5603" h="4933" extrusionOk="0">
                  <a:moveTo>
                    <a:pt x="2810" y="1"/>
                  </a:moveTo>
                  <a:cubicBezTo>
                    <a:pt x="1842" y="1"/>
                    <a:pt x="924" y="574"/>
                    <a:pt x="527" y="1525"/>
                  </a:cubicBezTo>
                  <a:cubicBezTo>
                    <a:pt x="0" y="2774"/>
                    <a:pt x="598" y="4219"/>
                    <a:pt x="1856" y="4745"/>
                  </a:cubicBezTo>
                  <a:cubicBezTo>
                    <a:pt x="2165" y="4873"/>
                    <a:pt x="2486" y="4933"/>
                    <a:pt x="2801" y="4933"/>
                  </a:cubicBezTo>
                  <a:cubicBezTo>
                    <a:pt x="3768" y="4933"/>
                    <a:pt x="4686" y="4365"/>
                    <a:pt x="5076" y="3416"/>
                  </a:cubicBezTo>
                  <a:cubicBezTo>
                    <a:pt x="5603" y="2158"/>
                    <a:pt x="5005" y="713"/>
                    <a:pt x="3747" y="187"/>
                  </a:cubicBezTo>
                  <a:cubicBezTo>
                    <a:pt x="3440" y="61"/>
                    <a:pt x="3122" y="1"/>
                    <a:pt x="2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Lilita One"/>
                <a:ea typeface="Lilita One"/>
                <a:cs typeface="Lilita One"/>
                <a:sym typeface="Lilita One"/>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62"/>
        <p:cNvGrpSpPr/>
        <p:nvPr/>
      </p:nvGrpSpPr>
      <p:grpSpPr>
        <a:xfrm>
          <a:off x="0" y="0"/>
          <a:ext cx="0" cy="0"/>
          <a:chOff x="0" y="0"/>
          <a:chExt cx="0" cy="0"/>
        </a:xfrm>
      </p:grpSpPr>
      <p:sp>
        <p:nvSpPr>
          <p:cNvPr id="163" name="Google Shape;163;p26"/>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5" name="Google Shape;165;p26"/>
          <p:cNvSpPr txBox="1">
            <a:spLocks noGrp="1"/>
          </p:cNvSpPr>
          <p:nvPr>
            <p:ph type="subTitle" idx="1"/>
          </p:nvPr>
        </p:nvSpPr>
        <p:spPr>
          <a:xfrm>
            <a:off x="2173927" y="1842900"/>
            <a:ext cx="21318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6" name="Google Shape;166;p26"/>
          <p:cNvSpPr txBox="1">
            <a:spLocks noGrp="1"/>
          </p:cNvSpPr>
          <p:nvPr>
            <p:ph type="subTitle" idx="2"/>
          </p:nvPr>
        </p:nvSpPr>
        <p:spPr>
          <a:xfrm>
            <a:off x="5804847" y="1842900"/>
            <a:ext cx="21318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6"/>
          <p:cNvSpPr txBox="1">
            <a:spLocks noGrp="1"/>
          </p:cNvSpPr>
          <p:nvPr>
            <p:ph type="subTitle" idx="3"/>
          </p:nvPr>
        </p:nvSpPr>
        <p:spPr>
          <a:xfrm>
            <a:off x="2173927" y="3485775"/>
            <a:ext cx="21318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8" name="Google Shape;168;p26"/>
          <p:cNvSpPr txBox="1">
            <a:spLocks noGrp="1"/>
          </p:cNvSpPr>
          <p:nvPr>
            <p:ph type="subTitle" idx="4"/>
          </p:nvPr>
        </p:nvSpPr>
        <p:spPr>
          <a:xfrm>
            <a:off x="5804847" y="3485775"/>
            <a:ext cx="2131800" cy="665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6"/>
          <p:cNvSpPr txBox="1">
            <a:spLocks noGrp="1"/>
          </p:cNvSpPr>
          <p:nvPr>
            <p:ph type="subTitle" idx="5"/>
          </p:nvPr>
        </p:nvSpPr>
        <p:spPr>
          <a:xfrm>
            <a:off x="2173927" y="1413500"/>
            <a:ext cx="21318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Lilita One"/>
              <a:buNone/>
              <a:defRPr sz="2400">
                <a:latin typeface="Lilita One"/>
                <a:ea typeface="Lilita One"/>
                <a:cs typeface="Lilita One"/>
                <a:sym typeface="Lilita One"/>
              </a:defRPr>
            </a:lvl1pPr>
            <a:lvl2pPr lvl="1"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2pPr>
            <a:lvl3pPr lvl="2"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3pPr>
            <a:lvl4pPr lvl="3"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4pPr>
            <a:lvl5pPr lvl="4"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5pPr>
            <a:lvl6pPr lvl="5"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6pPr>
            <a:lvl7pPr lvl="6"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7pPr>
            <a:lvl8pPr lvl="7"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8pPr>
            <a:lvl9pPr lvl="8"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9pPr>
          </a:lstStyle>
          <a:p>
            <a:endParaRPr/>
          </a:p>
        </p:txBody>
      </p:sp>
      <p:sp>
        <p:nvSpPr>
          <p:cNvPr id="170" name="Google Shape;170;p26"/>
          <p:cNvSpPr txBox="1">
            <a:spLocks noGrp="1"/>
          </p:cNvSpPr>
          <p:nvPr>
            <p:ph type="subTitle" idx="6"/>
          </p:nvPr>
        </p:nvSpPr>
        <p:spPr>
          <a:xfrm>
            <a:off x="2173927" y="3056475"/>
            <a:ext cx="21318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Lilita One"/>
              <a:buNone/>
              <a:defRPr sz="2400">
                <a:latin typeface="Lilita One"/>
                <a:ea typeface="Lilita One"/>
                <a:cs typeface="Lilita One"/>
                <a:sym typeface="Lilita One"/>
              </a:defRPr>
            </a:lvl1pPr>
            <a:lvl2pPr lvl="1"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2pPr>
            <a:lvl3pPr lvl="2"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3pPr>
            <a:lvl4pPr lvl="3"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4pPr>
            <a:lvl5pPr lvl="4"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5pPr>
            <a:lvl6pPr lvl="5"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6pPr>
            <a:lvl7pPr lvl="6"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7pPr>
            <a:lvl8pPr lvl="7"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8pPr>
            <a:lvl9pPr lvl="8"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9pPr>
          </a:lstStyle>
          <a:p>
            <a:endParaRPr/>
          </a:p>
        </p:txBody>
      </p:sp>
      <p:sp>
        <p:nvSpPr>
          <p:cNvPr id="171" name="Google Shape;171;p26"/>
          <p:cNvSpPr txBox="1">
            <a:spLocks noGrp="1"/>
          </p:cNvSpPr>
          <p:nvPr>
            <p:ph type="subTitle" idx="7"/>
          </p:nvPr>
        </p:nvSpPr>
        <p:spPr>
          <a:xfrm>
            <a:off x="5804843" y="1413500"/>
            <a:ext cx="21318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Lilita One"/>
              <a:buNone/>
              <a:defRPr sz="2400">
                <a:latin typeface="Lilita One"/>
                <a:ea typeface="Lilita One"/>
                <a:cs typeface="Lilita One"/>
                <a:sym typeface="Lilita One"/>
              </a:defRPr>
            </a:lvl1pPr>
            <a:lvl2pPr lvl="1"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2pPr>
            <a:lvl3pPr lvl="2"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3pPr>
            <a:lvl4pPr lvl="3"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4pPr>
            <a:lvl5pPr lvl="4"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5pPr>
            <a:lvl6pPr lvl="5"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6pPr>
            <a:lvl7pPr lvl="6"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7pPr>
            <a:lvl8pPr lvl="7"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8pPr>
            <a:lvl9pPr lvl="8"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9pPr>
          </a:lstStyle>
          <a:p>
            <a:endParaRPr/>
          </a:p>
        </p:txBody>
      </p:sp>
      <p:sp>
        <p:nvSpPr>
          <p:cNvPr id="172" name="Google Shape;172;p26"/>
          <p:cNvSpPr txBox="1">
            <a:spLocks noGrp="1"/>
          </p:cNvSpPr>
          <p:nvPr>
            <p:ph type="subTitle" idx="8"/>
          </p:nvPr>
        </p:nvSpPr>
        <p:spPr>
          <a:xfrm>
            <a:off x="5804843" y="3056475"/>
            <a:ext cx="2131800" cy="505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Lilita One"/>
              <a:buNone/>
              <a:defRPr sz="2400">
                <a:latin typeface="Lilita One"/>
                <a:ea typeface="Lilita One"/>
                <a:cs typeface="Lilita One"/>
                <a:sym typeface="Lilita One"/>
              </a:defRPr>
            </a:lvl1pPr>
            <a:lvl2pPr lvl="1"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2pPr>
            <a:lvl3pPr lvl="2"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3pPr>
            <a:lvl4pPr lvl="3"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4pPr>
            <a:lvl5pPr lvl="4"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5pPr>
            <a:lvl6pPr lvl="5"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6pPr>
            <a:lvl7pPr lvl="6"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7pPr>
            <a:lvl8pPr lvl="7"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8pPr>
            <a:lvl9pPr lvl="8"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9pPr>
          </a:lstStyle>
          <a:p>
            <a:endParaRPr/>
          </a:p>
        </p:txBody>
      </p:sp>
      <p:grpSp>
        <p:nvGrpSpPr>
          <p:cNvPr id="173" name="Google Shape;173;p26"/>
          <p:cNvGrpSpPr/>
          <p:nvPr/>
        </p:nvGrpSpPr>
        <p:grpSpPr>
          <a:xfrm>
            <a:off x="568143" y="1918999"/>
            <a:ext cx="8050578" cy="2577755"/>
            <a:chOff x="568143" y="1918999"/>
            <a:chExt cx="8050578" cy="2577755"/>
          </a:xfrm>
        </p:grpSpPr>
        <p:sp>
          <p:nvSpPr>
            <p:cNvPr id="174" name="Google Shape;174;p26"/>
            <p:cNvSpPr/>
            <p:nvPr/>
          </p:nvSpPr>
          <p:spPr>
            <a:xfrm>
              <a:off x="8245944" y="1918999"/>
              <a:ext cx="264824" cy="235214"/>
            </a:xfrm>
            <a:custGeom>
              <a:avLst/>
              <a:gdLst/>
              <a:ahLst/>
              <a:cxnLst/>
              <a:rect l="l" t="t" r="r" b="b"/>
              <a:pathLst>
                <a:path w="7155" h="6355" extrusionOk="0">
                  <a:moveTo>
                    <a:pt x="5946" y="1"/>
                  </a:moveTo>
                  <a:cubicBezTo>
                    <a:pt x="4846" y="1"/>
                    <a:pt x="3046" y="196"/>
                    <a:pt x="1838" y="1322"/>
                  </a:cubicBezTo>
                  <a:cubicBezTo>
                    <a:pt x="0" y="3053"/>
                    <a:pt x="241" y="6300"/>
                    <a:pt x="241" y="6300"/>
                  </a:cubicBezTo>
                  <a:cubicBezTo>
                    <a:pt x="241" y="6300"/>
                    <a:pt x="627" y="6354"/>
                    <a:pt x="1208" y="6354"/>
                  </a:cubicBezTo>
                  <a:cubicBezTo>
                    <a:pt x="2308" y="6354"/>
                    <a:pt x="4106" y="6160"/>
                    <a:pt x="5308" y="5033"/>
                  </a:cubicBezTo>
                  <a:cubicBezTo>
                    <a:pt x="7155" y="3303"/>
                    <a:pt x="6914" y="55"/>
                    <a:pt x="6914" y="55"/>
                  </a:cubicBezTo>
                  <a:cubicBezTo>
                    <a:pt x="6914" y="55"/>
                    <a:pt x="6528" y="1"/>
                    <a:pt x="5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6"/>
            <p:cNvSpPr/>
            <p:nvPr/>
          </p:nvSpPr>
          <p:spPr>
            <a:xfrm rot="2140251">
              <a:off x="8268486" y="4227775"/>
              <a:ext cx="324592" cy="192386"/>
            </a:xfrm>
            <a:custGeom>
              <a:avLst/>
              <a:gdLst/>
              <a:ahLst/>
              <a:cxnLst/>
              <a:rect l="l" t="t" r="r" b="b"/>
              <a:pathLst>
                <a:path w="8770" h="5198" extrusionOk="0">
                  <a:moveTo>
                    <a:pt x="3925" y="0"/>
                  </a:moveTo>
                  <a:cubicBezTo>
                    <a:pt x="1889" y="0"/>
                    <a:pt x="1" y="1306"/>
                    <a:pt x="1" y="1306"/>
                  </a:cubicBezTo>
                  <a:cubicBezTo>
                    <a:pt x="1" y="1306"/>
                    <a:pt x="1241" y="4312"/>
                    <a:pt x="3667" y="5035"/>
                  </a:cubicBezTo>
                  <a:cubicBezTo>
                    <a:pt x="4057" y="5150"/>
                    <a:pt x="4454" y="5198"/>
                    <a:pt x="4845" y="5198"/>
                  </a:cubicBezTo>
                  <a:cubicBezTo>
                    <a:pt x="6881" y="5198"/>
                    <a:pt x="8770" y="3893"/>
                    <a:pt x="8770" y="3893"/>
                  </a:cubicBezTo>
                  <a:cubicBezTo>
                    <a:pt x="8770" y="3893"/>
                    <a:pt x="7521" y="877"/>
                    <a:pt x="5103" y="164"/>
                  </a:cubicBezTo>
                  <a:cubicBezTo>
                    <a:pt x="4713" y="49"/>
                    <a:pt x="4317" y="0"/>
                    <a:pt x="3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6"/>
            <p:cNvSpPr/>
            <p:nvPr/>
          </p:nvSpPr>
          <p:spPr>
            <a:xfrm>
              <a:off x="623669" y="4206349"/>
              <a:ext cx="264824" cy="235214"/>
            </a:xfrm>
            <a:custGeom>
              <a:avLst/>
              <a:gdLst/>
              <a:ahLst/>
              <a:cxnLst/>
              <a:rect l="l" t="t" r="r" b="b"/>
              <a:pathLst>
                <a:path w="7155" h="6355" extrusionOk="0">
                  <a:moveTo>
                    <a:pt x="5946" y="1"/>
                  </a:moveTo>
                  <a:cubicBezTo>
                    <a:pt x="4846" y="1"/>
                    <a:pt x="3046" y="196"/>
                    <a:pt x="1838" y="1322"/>
                  </a:cubicBezTo>
                  <a:cubicBezTo>
                    <a:pt x="0" y="3053"/>
                    <a:pt x="241" y="6300"/>
                    <a:pt x="241" y="6300"/>
                  </a:cubicBezTo>
                  <a:cubicBezTo>
                    <a:pt x="241" y="6300"/>
                    <a:pt x="627" y="6354"/>
                    <a:pt x="1208" y="6354"/>
                  </a:cubicBezTo>
                  <a:cubicBezTo>
                    <a:pt x="2308" y="6354"/>
                    <a:pt x="4106" y="6160"/>
                    <a:pt x="5308" y="5033"/>
                  </a:cubicBezTo>
                  <a:cubicBezTo>
                    <a:pt x="7155" y="3303"/>
                    <a:pt x="6914" y="55"/>
                    <a:pt x="6914" y="55"/>
                  </a:cubicBezTo>
                  <a:cubicBezTo>
                    <a:pt x="6914" y="55"/>
                    <a:pt x="6528" y="1"/>
                    <a:pt x="5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6"/>
            <p:cNvSpPr/>
            <p:nvPr/>
          </p:nvSpPr>
          <p:spPr>
            <a:xfrm rot="2140251">
              <a:off x="593786" y="2515850"/>
              <a:ext cx="324592" cy="192386"/>
            </a:xfrm>
            <a:custGeom>
              <a:avLst/>
              <a:gdLst/>
              <a:ahLst/>
              <a:cxnLst/>
              <a:rect l="l" t="t" r="r" b="b"/>
              <a:pathLst>
                <a:path w="8770" h="5198" extrusionOk="0">
                  <a:moveTo>
                    <a:pt x="3925" y="0"/>
                  </a:moveTo>
                  <a:cubicBezTo>
                    <a:pt x="1889" y="0"/>
                    <a:pt x="1" y="1306"/>
                    <a:pt x="1" y="1306"/>
                  </a:cubicBezTo>
                  <a:cubicBezTo>
                    <a:pt x="1" y="1306"/>
                    <a:pt x="1241" y="4312"/>
                    <a:pt x="3667" y="5035"/>
                  </a:cubicBezTo>
                  <a:cubicBezTo>
                    <a:pt x="4057" y="5150"/>
                    <a:pt x="4454" y="5198"/>
                    <a:pt x="4845" y="5198"/>
                  </a:cubicBezTo>
                  <a:cubicBezTo>
                    <a:pt x="6881" y="5198"/>
                    <a:pt x="8770" y="3893"/>
                    <a:pt x="8770" y="3893"/>
                  </a:cubicBezTo>
                  <a:cubicBezTo>
                    <a:pt x="8770" y="3893"/>
                    <a:pt x="7521" y="877"/>
                    <a:pt x="5103" y="164"/>
                  </a:cubicBezTo>
                  <a:cubicBezTo>
                    <a:pt x="4713" y="49"/>
                    <a:pt x="4317" y="0"/>
                    <a:pt x="3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78"/>
        <p:cNvGrpSpPr/>
        <p:nvPr/>
      </p:nvGrpSpPr>
      <p:grpSpPr>
        <a:xfrm>
          <a:off x="0" y="0"/>
          <a:ext cx="0" cy="0"/>
          <a:chOff x="0" y="0"/>
          <a:chExt cx="0" cy="0"/>
        </a:xfrm>
      </p:grpSpPr>
      <p:sp>
        <p:nvSpPr>
          <p:cNvPr id="179" name="Google Shape;179;p27"/>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1" name="Google Shape;181;p27"/>
          <p:cNvSpPr txBox="1">
            <a:spLocks noGrp="1"/>
          </p:cNvSpPr>
          <p:nvPr>
            <p:ph type="subTitle" idx="1"/>
          </p:nvPr>
        </p:nvSpPr>
        <p:spPr>
          <a:xfrm>
            <a:off x="713159" y="1996801"/>
            <a:ext cx="22131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27"/>
          <p:cNvSpPr txBox="1">
            <a:spLocks noGrp="1"/>
          </p:cNvSpPr>
          <p:nvPr>
            <p:ph type="subTitle" idx="2"/>
          </p:nvPr>
        </p:nvSpPr>
        <p:spPr>
          <a:xfrm>
            <a:off x="3465450" y="1996801"/>
            <a:ext cx="22131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7"/>
          <p:cNvSpPr txBox="1">
            <a:spLocks noGrp="1"/>
          </p:cNvSpPr>
          <p:nvPr>
            <p:ph type="subTitle" idx="3"/>
          </p:nvPr>
        </p:nvSpPr>
        <p:spPr>
          <a:xfrm>
            <a:off x="713159" y="3427025"/>
            <a:ext cx="22131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27"/>
          <p:cNvSpPr txBox="1">
            <a:spLocks noGrp="1"/>
          </p:cNvSpPr>
          <p:nvPr>
            <p:ph type="subTitle" idx="4"/>
          </p:nvPr>
        </p:nvSpPr>
        <p:spPr>
          <a:xfrm>
            <a:off x="3465450" y="3427025"/>
            <a:ext cx="22131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7"/>
          <p:cNvSpPr txBox="1">
            <a:spLocks noGrp="1"/>
          </p:cNvSpPr>
          <p:nvPr>
            <p:ph type="subTitle" idx="5"/>
          </p:nvPr>
        </p:nvSpPr>
        <p:spPr>
          <a:xfrm>
            <a:off x="6217741" y="1996801"/>
            <a:ext cx="22131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 name="Google Shape;186;p27"/>
          <p:cNvSpPr txBox="1">
            <a:spLocks noGrp="1"/>
          </p:cNvSpPr>
          <p:nvPr>
            <p:ph type="subTitle" idx="6"/>
          </p:nvPr>
        </p:nvSpPr>
        <p:spPr>
          <a:xfrm>
            <a:off x="6217741" y="3427025"/>
            <a:ext cx="22131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27"/>
          <p:cNvSpPr txBox="1">
            <a:spLocks noGrp="1"/>
          </p:cNvSpPr>
          <p:nvPr>
            <p:ph type="subTitle" idx="7"/>
          </p:nvPr>
        </p:nvSpPr>
        <p:spPr>
          <a:xfrm>
            <a:off x="717505" y="1504200"/>
            <a:ext cx="22044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Lilita One"/>
              <a:buNone/>
              <a:defRPr sz="2400">
                <a:latin typeface="Lilita One"/>
                <a:ea typeface="Lilita One"/>
                <a:cs typeface="Lilita One"/>
                <a:sym typeface="Lilita One"/>
              </a:defRPr>
            </a:lvl1pPr>
            <a:lvl2pPr lvl="1"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2pPr>
            <a:lvl3pPr lvl="2"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3pPr>
            <a:lvl4pPr lvl="3"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4pPr>
            <a:lvl5pPr lvl="4"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5pPr>
            <a:lvl6pPr lvl="5"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6pPr>
            <a:lvl7pPr lvl="6"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7pPr>
            <a:lvl8pPr lvl="7"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8pPr>
            <a:lvl9pPr lvl="8"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9pPr>
          </a:lstStyle>
          <a:p>
            <a:endParaRPr/>
          </a:p>
        </p:txBody>
      </p:sp>
      <p:sp>
        <p:nvSpPr>
          <p:cNvPr id="188" name="Google Shape;188;p27"/>
          <p:cNvSpPr txBox="1">
            <a:spLocks noGrp="1"/>
          </p:cNvSpPr>
          <p:nvPr>
            <p:ph type="subTitle" idx="8"/>
          </p:nvPr>
        </p:nvSpPr>
        <p:spPr>
          <a:xfrm>
            <a:off x="3469796" y="1504200"/>
            <a:ext cx="22044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Lilita One"/>
              <a:buNone/>
              <a:defRPr sz="2400">
                <a:latin typeface="Lilita One"/>
                <a:ea typeface="Lilita One"/>
                <a:cs typeface="Lilita One"/>
                <a:sym typeface="Lilita One"/>
              </a:defRPr>
            </a:lvl1pPr>
            <a:lvl2pPr lvl="1"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2pPr>
            <a:lvl3pPr lvl="2"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3pPr>
            <a:lvl4pPr lvl="3"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4pPr>
            <a:lvl5pPr lvl="4"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5pPr>
            <a:lvl6pPr lvl="5"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6pPr>
            <a:lvl7pPr lvl="6"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7pPr>
            <a:lvl8pPr lvl="7"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8pPr>
            <a:lvl9pPr lvl="8"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9pPr>
          </a:lstStyle>
          <a:p>
            <a:endParaRPr/>
          </a:p>
        </p:txBody>
      </p:sp>
      <p:sp>
        <p:nvSpPr>
          <p:cNvPr id="189" name="Google Shape;189;p27"/>
          <p:cNvSpPr txBox="1">
            <a:spLocks noGrp="1"/>
          </p:cNvSpPr>
          <p:nvPr>
            <p:ph type="subTitle" idx="9"/>
          </p:nvPr>
        </p:nvSpPr>
        <p:spPr>
          <a:xfrm>
            <a:off x="6222087" y="1504200"/>
            <a:ext cx="22044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Lilita One"/>
              <a:buNone/>
              <a:defRPr sz="2400">
                <a:latin typeface="Lilita One"/>
                <a:ea typeface="Lilita One"/>
                <a:cs typeface="Lilita One"/>
                <a:sym typeface="Lilita One"/>
              </a:defRPr>
            </a:lvl1pPr>
            <a:lvl2pPr lvl="1"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2pPr>
            <a:lvl3pPr lvl="2"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3pPr>
            <a:lvl4pPr lvl="3"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4pPr>
            <a:lvl5pPr lvl="4"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5pPr>
            <a:lvl6pPr lvl="5"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6pPr>
            <a:lvl7pPr lvl="6"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7pPr>
            <a:lvl8pPr lvl="7"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8pPr>
            <a:lvl9pPr lvl="8"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9pPr>
          </a:lstStyle>
          <a:p>
            <a:endParaRPr/>
          </a:p>
        </p:txBody>
      </p:sp>
      <p:sp>
        <p:nvSpPr>
          <p:cNvPr id="190" name="Google Shape;190;p27"/>
          <p:cNvSpPr txBox="1">
            <a:spLocks noGrp="1"/>
          </p:cNvSpPr>
          <p:nvPr>
            <p:ph type="subTitle" idx="13"/>
          </p:nvPr>
        </p:nvSpPr>
        <p:spPr>
          <a:xfrm>
            <a:off x="717505" y="2934400"/>
            <a:ext cx="22044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Lilita One"/>
              <a:buNone/>
              <a:defRPr sz="2400">
                <a:latin typeface="Lilita One"/>
                <a:ea typeface="Lilita One"/>
                <a:cs typeface="Lilita One"/>
                <a:sym typeface="Lilita One"/>
              </a:defRPr>
            </a:lvl1pPr>
            <a:lvl2pPr lvl="1"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2pPr>
            <a:lvl3pPr lvl="2"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3pPr>
            <a:lvl4pPr lvl="3"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4pPr>
            <a:lvl5pPr lvl="4"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5pPr>
            <a:lvl6pPr lvl="5"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6pPr>
            <a:lvl7pPr lvl="6"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7pPr>
            <a:lvl8pPr lvl="7"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8pPr>
            <a:lvl9pPr lvl="8"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9pPr>
          </a:lstStyle>
          <a:p>
            <a:endParaRPr/>
          </a:p>
        </p:txBody>
      </p:sp>
      <p:sp>
        <p:nvSpPr>
          <p:cNvPr id="191" name="Google Shape;191;p27"/>
          <p:cNvSpPr txBox="1">
            <a:spLocks noGrp="1"/>
          </p:cNvSpPr>
          <p:nvPr>
            <p:ph type="subTitle" idx="14"/>
          </p:nvPr>
        </p:nvSpPr>
        <p:spPr>
          <a:xfrm>
            <a:off x="3469796" y="2934400"/>
            <a:ext cx="22044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Lilita One"/>
              <a:buNone/>
              <a:defRPr sz="2400">
                <a:latin typeface="Lilita One"/>
                <a:ea typeface="Lilita One"/>
                <a:cs typeface="Lilita One"/>
                <a:sym typeface="Lilita One"/>
              </a:defRPr>
            </a:lvl1pPr>
            <a:lvl2pPr lvl="1"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2pPr>
            <a:lvl3pPr lvl="2"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3pPr>
            <a:lvl4pPr lvl="3"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4pPr>
            <a:lvl5pPr lvl="4"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5pPr>
            <a:lvl6pPr lvl="5"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6pPr>
            <a:lvl7pPr lvl="6"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7pPr>
            <a:lvl8pPr lvl="7"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8pPr>
            <a:lvl9pPr lvl="8"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9pPr>
          </a:lstStyle>
          <a:p>
            <a:endParaRPr/>
          </a:p>
        </p:txBody>
      </p:sp>
      <p:sp>
        <p:nvSpPr>
          <p:cNvPr id="192" name="Google Shape;192;p27"/>
          <p:cNvSpPr txBox="1">
            <a:spLocks noGrp="1"/>
          </p:cNvSpPr>
          <p:nvPr>
            <p:ph type="subTitle" idx="15"/>
          </p:nvPr>
        </p:nvSpPr>
        <p:spPr>
          <a:xfrm>
            <a:off x="6222087" y="2934400"/>
            <a:ext cx="22044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Lilita One"/>
              <a:buNone/>
              <a:defRPr sz="2400">
                <a:latin typeface="Lilita One"/>
                <a:ea typeface="Lilita One"/>
                <a:cs typeface="Lilita One"/>
                <a:sym typeface="Lilita One"/>
              </a:defRPr>
            </a:lvl1pPr>
            <a:lvl2pPr lvl="1"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2pPr>
            <a:lvl3pPr lvl="2"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3pPr>
            <a:lvl4pPr lvl="3"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4pPr>
            <a:lvl5pPr lvl="4"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5pPr>
            <a:lvl6pPr lvl="5"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6pPr>
            <a:lvl7pPr lvl="6"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7pPr>
            <a:lvl8pPr lvl="7"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8pPr>
            <a:lvl9pPr lvl="8"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9pPr>
          </a:lstStyle>
          <a:p>
            <a:endParaRPr/>
          </a:p>
        </p:txBody>
      </p:sp>
      <p:grpSp>
        <p:nvGrpSpPr>
          <p:cNvPr id="193" name="Google Shape;193;p27"/>
          <p:cNvGrpSpPr/>
          <p:nvPr/>
        </p:nvGrpSpPr>
        <p:grpSpPr>
          <a:xfrm>
            <a:off x="505773" y="1268974"/>
            <a:ext cx="8057408" cy="3384689"/>
            <a:chOff x="505773" y="1268974"/>
            <a:chExt cx="8057408" cy="3384689"/>
          </a:xfrm>
        </p:grpSpPr>
        <p:sp>
          <p:nvSpPr>
            <p:cNvPr id="194" name="Google Shape;194;p27"/>
            <p:cNvSpPr/>
            <p:nvPr/>
          </p:nvSpPr>
          <p:spPr>
            <a:xfrm>
              <a:off x="1418919" y="4418449"/>
              <a:ext cx="264824" cy="235214"/>
            </a:xfrm>
            <a:custGeom>
              <a:avLst/>
              <a:gdLst/>
              <a:ahLst/>
              <a:cxnLst/>
              <a:rect l="l" t="t" r="r" b="b"/>
              <a:pathLst>
                <a:path w="7155" h="6355" extrusionOk="0">
                  <a:moveTo>
                    <a:pt x="5946" y="1"/>
                  </a:moveTo>
                  <a:cubicBezTo>
                    <a:pt x="4846" y="1"/>
                    <a:pt x="3046" y="196"/>
                    <a:pt x="1838" y="1322"/>
                  </a:cubicBezTo>
                  <a:cubicBezTo>
                    <a:pt x="0" y="3053"/>
                    <a:pt x="241" y="6300"/>
                    <a:pt x="241" y="6300"/>
                  </a:cubicBezTo>
                  <a:cubicBezTo>
                    <a:pt x="241" y="6300"/>
                    <a:pt x="627" y="6354"/>
                    <a:pt x="1208" y="6354"/>
                  </a:cubicBezTo>
                  <a:cubicBezTo>
                    <a:pt x="2308" y="6354"/>
                    <a:pt x="4106" y="6160"/>
                    <a:pt x="5308" y="5033"/>
                  </a:cubicBezTo>
                  <a:cubicBezTo>
                    <a:pt x="7155" y="3303"/>
                    <a:pt x="6914" y="55"/>
                    <a:pt x="6914" y="55"/>
                  </a:cubicBezTo>
                  <a:cubicBezTo>
                    <a:pt x="6914" y="55"/>
                    <a:pt x="6528" y="1"/>
                    <a:pt x="5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7"/>
            <p:cNvSpPr/>
            <p:nvPr/>
          </p:nvSpPr>
          <p:spPr>
            <a:xfrm>
              <a:off x="8299673" y="4364604"/>
              <a:ext cx="207381" cy="182583"/>
            </a:xfrm>
            <a:custGeom>
              <a:avLst/>
              <a:gdLst/>
              <a:ahLst/>
              <a:cxnLst/>
              <a:rect l="l" t="t" r="r" b="b"/>
              <a:pathLst>
                <a:path w="5603" h="4933" extrusionOk="0">
                  <a:moveTo>
                    <a:pt x="2810" y="1"/>
                  </a:moveTo>
                  <a:cubicBezTo>
                    <a:pt x="1842" y="1"/>
                    <a:pt x="924" y="574"/>
                    <a:pt x="527" y="1525"/>
                  </a:cubicBezTo>
                  <a:cubicBezTo>
                    <a:pt x="0" y="2774"/>
                    <a:pt x="598" y="4219"/>
                    <a:pt x="1856" y="4745"/>
                  </a:cubicBezTo>
                  <a:cubicBezTo>
                    <a:pt x="2165" y="4873"/>
                    <a:pt x="2486" y="4933"/>
                    <a:pt x="2801" y="4933"/>
                  </a:cubicBezTo>
                  <a:cubicBezTo>
                    <a:pt x="3768" y="4933"/>
                    <a:pt x="4686" y="4365"/>
                    <a:pt x="5076" y="3416"/>
                  </a:cubicBezTo>
                  <a:cubicBezTo>
                    <a:pt x="5603" y="2158"/>
                    <a:pt x="5005" y="713"/>
                    <a:pt x="3747" y="187"/>
                  </a:cubicBezTo>
                  <a:cubicBezTo>
                    <a:pt x="3440" y="61"/>
                    <a:pt x="3122" y="1"/>
                    <a:pt x="2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7"/>
            <p:cNvSpPr/>
            <p:nvPr/>
          </p:nvSpPr>
          <p:spPr>
            <a:xfrm>
              <a:off x="505773" y="3952704"/>
              <a:ext cx="207381" cy="182583"/>
            </a:xfrm>
            <a:custGeom>
              <a:avLst/>
              <a:gdLst/>
              <a:ahLst/>
              <a:cxnLst/>
              <a:rect l="l" t="t" r="r" b="b"/>
              <a:pathLst>
                <a:path w="5603" h="4933" extrusionOk="0">
                  <a:moveTo>
                    <a:pt x="2810" y="1"/>
                  </a:moveTo>
                  <a:cubicBezTo>
                    <a:pt x="1842" y="1"/>
                    <a:pt x="924" y="574"/>
                    <a:pt x="527" y="1525"/>
                  </a:cubicBezTo>
                  <a:cubicBezTo>
                    <a:pt x="0" y="2774"/>
                    <a:pt x="598" y="4219"/>
                    <a:pt x="1856" y="4745"/>
                  </a:cubicBezTo>
                  <a:cubicBezTo>
                    <a:pt x="2165" y="4873"/>
                    <a:pt x="2486" y="4933"/>
                    <a:pt x="2801" y="4933"/>
                  </a:cubicBezTo>
                  <a:cubicBezTo>
                    <a:pt x="3768" y="4933"/>
                    <a:pt x="4686" y="4365"/>
                    <a:pt x="5076" y="3416"/>
                  </a:cubicBezTo>
                  <a:cubicBezTo>
                    <a:pt x="5603" y="2158"/>
                    <a:pt x="5005" y="713"/>
                    <a:pt x="3747" y="187"/>
                  </a:cubicBezTo>
                  <a:cubicBezTo>
                    <a:pt x="3440" y="61"/>
                    <a:pt x="3122" y="1"/>
                    <a:pt x="2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7"/>
            <p:cNvSpPr/>
            <p:nvPr/>
          </p:nvSpPr>
          <p:spPr>
            <a:xfrm>
              <a:off x="8298356" y="1268974"/>
              <a:ext cx="264824" cy="235214"/>
            </a:xfrm>
            <a:custGeom>
              <a:avLst/>
              <a:gdLst/>
              <a:ahLst/>
              <a:cxnLst/>
              <a:rect l="l" t="t" r="r" b="b"/>
              <a:pathLst>
                <a:path w="7155" h="6355" extrusionOk="0">
                  <a:moveTo>
                    <a:pt x="5946" y="1"/>
                  </a:moveTo>
                  <a:cubicBezTo>
                    <a:pt x="4846" y="1"/>
                    <a:pt x="3046" y="196"/>
                    <a:pt x="1838" y="1322"/>
                  </a:cubicBezTo>
                  <a:cubicBezTo>
                    <a:pt x="0" y="3053"/>
                    <a:pt x="241" y="6300"/>
                    <a:pt x="241" y="6300"/>
                  </a:cubicBezTo>
                  <a:cubicBezTo>
                    <a:pt x="241" y="6300"/>
                    <a:pt x="627" y="6354"/>
                    <a:pt x="1208" y="6354"/>
                  </a:cubicBezTo>
                  <a:cubicBezTo>
                    <a:pt x="2308" y="6354"/>
                    <a:pt x="4106" y="6160"/>
                    <a:pt x="5308" y="5033"/>
                  </a:cubicBezTo>
                  <a:cubicBezTo>
                    <a:pt x="7155" y="3303"/>
                    <a:pt x="6914" y="55"/>
                    <a:pt x="6914" y="55"/>
                  </a:cubicBezTo>
                  <a:cubicBezTo>
                    <a:pt x="6914" y="55"/>
                    <a:pt x="6528" y="1"/>
                    <a:pt x="5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198"/>
        <p:cNvGrpSpPr/>
        <p:nvPr/>
      </p:nvGrpSpPr>
      <p:grpSpPr>
        <a:xfrm>
          <a:off x="0" y="0"/>
          <a:ext cx="0" cy="0"/>
          <a:chOff x="0" y="0"/>
          <a:chExt cx="0" cy="0"/>
        </a:xfrm>
      </p:grpSpPr>
      <p:sp>
        <p:nvSpPr>
          <p:cNvPr id="199" name="Google Shape;199;p28"/>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8"/>
          <p:cNvSpPr txBox="1">
            <a:spLocks noGrp="1"/>
          </p:cNvSpPr>
          <p:nvPr>
            <p:ph type="title" hasCustomPrompt="1"/>
          </p:nvPr>
        </p:nvSpPr>
        <p:spPr>
          <a:xfrm>
            <a:off x="3737090" y="767108"/>
            <a:ext cx="46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1" name="Google Shape;201;p28"/>
          <p:cNvSpPr txBox="1">
            <a:spLocks noGrp="1"/>
          </p:cNvSpPr>
          <p:nvPr>
            <p:ph type="subTitle" idx="1"/>
          </p:nvPr>
        </p:nvSpPr>
        <p:spPr>
          <a:xfrm>
            <a:off x="3737100" y="1456027"/>
            <a:ext cx="4696800" cy="449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202" name="Google Shape;202;p28"/>
          <p:cNvSpPr txBox="1">
            <a:spLocks noGrp="1"/>
          </p:cNvSpPr>
          <p:nvPr>
            <p:ph type="title" idx="2" hasCustomPrompt="1"/>
          </p:nvPr>
        </p:nvSpPr>
        <p:spPr>
          <a:xfrm>
            <a:off x="3737090" y="2006378"/>
            <a:ext cx="46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3" name="Google Shape;203;p28"/>
          <p:cNvSpPr txBox="1">
            <a:spLocks noGrp="1"/>
          </p:cNvSpPr>
          <p:nvPr>
            <p:ph type="subTitle" idx="3"/>
          </p:nvPr>
        </p:nvSpPr>
        <p:spPr>
          <a:xfrm>
            <a:off x="3737100" y="2695302"/>
            <a:ext cx="4696800" cy="449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204" name="Google Shape;204;p28"/>
          <p:cNvSpPr txBox="1">
            <a:spLocks noGrp="1"/>
          </p:cNvSpPr>
          <p:nvPr>
            <p:ph type="title" idx="4" hasCustomPrompt="1"/>
          </p:nvPr>
        </p:nvSpPr>
        <p:spPr>
          <a:xfrm>
            <a:off x="3737090" y="3245648"/>
            <a:ext cx="4696800" cy="7689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lt1"/>
              </a:buClr>
              <a:buSzPts val="6000"/>
              <a:buNone/>
              <a:defRPr sz="45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5" name="Google Shape;205;p28"/>
          <p:cNvSpPr txBox="1">
            <a:spLocks noGrp="1"/>
          </p:cNvSpPr>
          <p:nvPr>
            <p:ph type="subTitle" idx="5"/>
          </p:nvPr>
        </p:nvSpPr>
        <p:spPr>
          <a:xfrm>
            <a:off x="3737100" y="3934576"/>
            <a:ext cx="4696800" cy="4491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206"/>
        <p:cNvGrpSpPr/>
        <p:nvPr/>
      </p:nvGrpSpPr>
      <p:grpSpPr>
        <a:xfrm>
          <a:off x="0" y="0"/>
          <a:ext cx="0" cy="0"/>
          <a:chOff x="0" y="0"/>
          <a:chExt cx="0" cy="0"/>
        </a:xfrm>
      </p:grpSpPr>
      <p:sp>
        <p:nvSpPr>
          <p:cNvPr id="207" name="Google Shape;207;p29"/>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9"/>
          <p:cNvSpPr txBox="1">
            <a:spLocks noGrp="1"/>
          </p:cNvSpPr>
          <p:nvPr>
            <p:ph type="title" hasCustomPrompt="1"/>
          </p:nvPr>
        </p:nvSpPr>
        <p:spPr>
          <a:xfrm>
            <a:off x="1325650" y="1962150"/>
            <a:ext cx="13989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9" name="Google Shape;209;p29"/>
          <p:cNvSpPr txBox="1">
            <a:spLocks noGrp="1"/>
          </p:cNvSpPr>
          <p:nvPr>
            <p:ph type="subTitle" idx="1"/>
          </p:nvPr>
        </p:nvSpPr>
        <p:spPr>
          <a:xfrm>
            <a:off x="938500" y="3552975"/>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10" name="Google Shape;210;p29"/>
          <p:cNvSpPr txBox="1">
            <a:spLocks noGrp="1"/>
          </p:cNvSpPr>
          <p:nvPr>
            <p:ph type="subTitle" idx="2"/>
          </p:nvPr>
        </p:nvSpPr>
        <p:spPr>
          <a:xfrm>
            <a:off x="938500" y="3132150"/>
            <a:ext cx="2173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Lilita One"/>
              <a:buNone/>
              <a:defRPr sz="2400">
                <a:latin typeface="Lilita One"/>
                <a:ea typeface="Lilita One"/>
                <a:cs typeface="Lilita One"/>
                <a:sym typeface="Lilita One"/>
              </a:defRPr>
            </a:lvl1pPr>
            <a:lvl2pPr lvl="1"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2pPr>
            <a:lvl3pPr lvl="2"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3pPr>
            <a:lvl4pPr lvl="3"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4pPr>
            <a:lvl5pPr lvl="4"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5pPr>
            <a:lvl6pPr lvl="5"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6pPr>
            <a:lvl7pPr lvl="6"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7pPr>
            <a:lvl8pPr lvl="7"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8pPr>
            <a:lvl9pPr lvl="8"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9pPr>
          </a:lstStyle>
          <a:p>
            <a:endParaRPr/>
          </a:p>
        </p:txBody>
      </p:sp>
      <p:sp>
        <p:nvSpPr>
          <p:cNvPr id="211" name="Google Shape;211;p29"/>
          <p:cNvSpPr txBox="1">
            <a:spLocks noGrp="1"/>
          </p:cNvSpPr>
          <p:nvPr>
            <p:ph type="title" idx="3" hasCustomPrompt="1"/>
          </p:nvPr>
        </p:nvSpPr>
        <p:spPr>
          <a:xfrm>
            <a:off x="3873100" y="1962150"/>
            <a:ext cx="13977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12" name="Google Shape;212;p29"/>
          <p:cNvSpPr txBox="1">
            <a:spLocks noGrp="1"/>
          </p:cNvSpPr>
          <p:nvPr>
            <p:ph type="subTitle" idx="4"/>
          </p:nvPr>
        </p:nvSpPr>
        <p:spPr>
          <a:xfrm>
            <a:off x="3485400" y="3552975"/>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13" name="Google Shape;213;p29"/>
          <p:cNvSpPr txBox="1">
            <a:spLocks noGrp="1"/>
          </p:cNvSpPr>
          <p:nvPr>
            <p:ph type="subTitle" idx="5"/>
          </p:nvPr>
        </p:nvSpPr>
        <p:spPr>
          <a:xfrm>
            <a:off x="3485400" y="3132150"/>
            <a:ext cx="2173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Lilita One"/>
              <a:buNone/>
              <a:defRPr sz="2400">
                <a:latin typeface="Lilita One"/>
                <a:ea typeface="Lilita One"/>
                <a:cs typeface="Lilita One"/>
                <a:sym typeface="Lilita One"/>
              </a:defRPr>
            </a:lvl1pPr>
            <a:lvl2pPr lvl="1"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2pPr>
            <a:lvl3pPr lvl="2"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3pPr>
            <a:lvl4pPr lvl="3"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4pPr>
            <a:lvl5pPr lvl="4"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5pPr>
            <a:lvl6pPr lvl="5"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6pPr>
            <a:lvl7pPr lvl="6"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7pPr>
            <a:lvl8pPr lvl="7"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8pPr>
            <a:lvl9pPr lvl="8"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9pPr>
          </a:lstStyle>
          <a:p>
            <a:endParaRPr/>
          </a:p>
        </p:txBody>
      </p:sp>
      <p:sp>
        <p:nvSpPr>
          <p:cNvPr id="214" name="Google Shape;214;p29"/>
          <p:cNvSpPr txBox="1">
            <a:spLocks noGrp="1"/>
          </p:cNvSpPr>
          <p:nvPr>
            <p:ph type="title" idx="6" hasCustomPrompt="1"/>
          </p:nvPr>
        </p:nvSpPr>
        <p:spPr>
          <a:xfrm>
            <a:off x="6417675" y="1962150"/>
            <a:ext cx="13977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3000">
                <a:solidFill>
                  <a:schemeClr val="accen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15" name="Google Shape;215;p29"/>
          <p:cNvSpPr txBox="1">
            <a:spLocks noGrp="1"/>
          </p:cNvSpPr>
          <p:nvPr>
            <p:ph type="subTitle" idx="7"/>
          </p:nvPr>
        </p:nvSpPr>
        <p:spPr>
          <a:xfrm>
            <a:off x="6032300" y="3552975"/>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16" name="Google Shape;216;p29"/>
          <p:cNvSpPr txBox="1">
            <a:spLocks noGrp="1"/>
          </p:cNvSpPr>
          <p:nvPr>
            <p:ph type="subTitle" idx="8"/>
          </p:nvPr>
        </p:nvSpPr>
        <p:spPr>
          <a:xfrm>
            <a:off x="6032300" y="3132150"/>
            <a:ext cx="2173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Lilita One"/>
              <a:buNone/>
              <a:defRPr sz="2400">
                <a:latin typeface="Lilita One"/>
                <a:ea typeface="Lilita One"/>
                <a:cs typeface="Lilita One"/>
                <a:sym typeface="Lilita One"/>
              </a:defRPr>
            </a:lvl1pPr>
            <a:lvl2pPr lvl="1"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2pPr>
            <a:lvl3pPr lvl="2"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3pPr>
            <a:lvl4pPr lvl="3"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4pPr>
            <a:lvl5pPr lvl="4"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5pPr>
            <a:lvl6pPr lvl="5"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6pPr>
            <a:lvl7pPr lvl="6"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7pPr>
            <a:lvl8pPr lvl="7"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8pPr>
            <a:lvl9pPr lvl="8"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9pPr>
          </a:lstStyle>
          <a:p>
            <a:endParaRPr/>
          </a:p>
        </p:txBody>
      </p:sp>
      <p:sp>
        <p:nvSpPr>
          <p:cNvPr id="217" name="Google Shape;217;p29"/>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18"/>
        <p:cNvGrpSpPr/>
        <p:nvPr/>
      </p:nvGrpSpPr>
      <p:grpSpPr>
        <a:xfrm>
          <a:off x="0" y="0"/>
          <a:ext cx="0" cy="0"/>
          <a:chOff x="0" y="0"/>
          <a:chExt cx="0" cy="0"/>
        </a:xfrm>
      </p:grpSpPr>
      <p:sp>
        <p:nvSpPr>
          <p:cNvPr id="219" name="Google Shape;219;p30"/>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0"/>
          <p:cNvSpPr txBox="1">
            <a:spLocks noGrp="1"/>
          </p:cNvSpPr>
          <p:nvPr>
            <p:ph type="title"/>
          </p:nvPr>
        </p:nvSpPr>
        <p:spPr>
          <a:xfrm>
            <a:off x="713263" y="539500"/>
            <a:ext cx="4448100" cy="1058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1" name="Google Shape;221;p30"/>
          <p:cNvSpPr txBox="1">
            <a:spLocks noGrp="1"/>
          </p:cNvSpPr>
          <p:nvPr>
            <p:ph type="subTitle" idx="1"/>
          </p:nvPr>
        </p:nvSpPr>
        <p:spPr>
          <a:xfrm>
            <a:off x="713225" y="1551025"/>
            <a:ext cx="4448100" cy="1165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2" name="Google Shape;222;p30"/>
          <p:cNvSpPr txBox="1"/>
          <p:nvPr/>
        </p:nvSpPr>
        <p:spPr>
          <a:xfrm>
            <a:off x="713275" y="3387675"/>
            <a:ext cx="4448100" cy="7806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b="1">
                <a:solidFill>
                  <a:schemeClr val="dk1"/>
                </a:solidFill>
                <a:latin typeface="Poppins"/>
                <a:ea typeface="Poppins"/>
                <a:cs typeface="Poppins"/>
                <a:sym typeface="Poppins"/>
              </a:rPr>
              <a:t>CREDITS:</a:t>
            </a:r>
            <a:r>
              <a:rPr lang="en" sz="1200">
                <a:solidFill>
                  <a:schemeClr val="dk1"/>
                </a:solidFill>
                <a:latin typeface="Poppins"/>
                <a:ea typeface="Poppins"/>
                <a:cs typeface="Poppins"/>
                <a:sym typeface="Poppins"/>
              </a:rPr>
              <a:t> This presentation template was created by </a:t>
            </a:r>
            <a:r>
              <a:rPr lang="en" sz="1200" b="1" u="sng">
                <a:solidFill>
                  <a:schemeClr val="hlink"/>
                </a:solidFill>
                <a:latin typeface="Poppins"/>
                <a:ea typeface="Poppins"/>
                <a:cs typeface="Poppins"/>
                <a:sym typeface="Poppins"/>
                <a:hlinkClick r:id="rId2"/>
              </a:rPr>
              <a:t>Slidesgo</a:t>
            </a:r>
            <a:r>
              <a:rPr lang="en" sz="1200">
                <a:solidFill>
                  <a:schemeClr val="dk1"/>
                </a:solidFill>
                <a:latin typeface="Poppins"/>
                <a:ea typeface="Poppins"/>
                <a:cs typeface="Poppins"/>
                <a:sym typeface="Poppins"/>
              </a:rPr>
              <a:t>, and includes icons by </a:t>
            </a:r>
            <a:r>
              <a:rPr lang="en" sz="1200" b="1" u="sng">
                <a:solidFill>
                  <a:schemeClr val="dk1"/>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Flaticon</a:t>
            </a:r>
            <a:r>
              <a:rPr lang="en" sz="1200">
                <a:solidFill>
                  <a:schemeClr val="dk1"/>
                </a:solidFill>
                <a:latin typeface="Poppins"/>
                <a:ea typeface="Poppins"/>
                <a:cs typeface="Poppins"/>
                <a:sym typeface="Poppins"/>
              </a:rPr>
              <a:t>, and infographics &amp; images by </a:t>
            </a:r>
            <a:r>
              <a:rPr lang="en" sz="1200" b="1" u="sng">
                <a:solidFill>
                  <a:schemeClr val="dk1"/>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Freepik</a:t>
            </a:r>
            <a:r>
              <a:rPr lang="en" sz="1200" u="sng">
                <a:solidFill>
                  <a:schemeClr val="dk1"/>
                </a:solidFill>
                <a:latin typeface="Poppins"/>
                <a:ea typeface="Poppins"/>
                <a:cs typeface="Poppins"/>
                <a:sym typeface="Poppins"/>
              </a:rPr>
              <a:t> </a:t>
            </a:r>
            <a:endParaRPr sz="1200" b="1" u="sng">
              <a:solidFill>
                <a:schemeClr val="dk1"/>
              </a:solidFill>
              <a:latin typeface="Poppins"/>
              <a:ea typeface="Poppins"/>
              <a:cs typeface="Poppins"/>
              <a:sym typeface="Poppi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 name="Google Shape;20;p4"/>
          <p:cNvSpPr txBox="1">
            <a:spLocks noGrp="1"/>
          </p:cNvSpPr>
          <p:nvPr>
            <p:ph type="body" idx="1"/>
          </p:nvPr>
        </p:nvSpPr>
        <p:spPr>
          <a:xfrm>
            <a:off x="720000" y="1125900"/>
            <a:ext cx="7704000" cy="3478200"/>
          </a:xfrm>
          <a:prstGeom prst="rect">
            <a:avLst/>
          </a:prstGeom>
        </p:spPr>
        <p:txBody>
          <a:bodyPr spcFirstLastPara="1" wrap="square" lIns="91425" tIns="91425" rIns="91425" bIns="91425" anchor="t" anchorCtr="0">
            <a:noAutofit/>
          </a:bodyPr>
          <a:lstStyle>
            <a:lvl1pPr marL="457200" lvl="0" indent="-317500" rtl="0">
              <a:spcBef>
                <a:spcPts val="300"/>
              </a:spcBef>
              <a:spcAft>
                <a:spcPts val="0"/>
              </a:spcAft>
              <a:buClr>
                <a:schemeClr val="accent4"/>
              </a:buClr>
              <a:buSzPts val="1400"/>
              <a:buFont typeface="Nunito Light"/>
              <a:buChar char="●"/>
              <a:defRPr/>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23"/>
        <p:cNvGrpSpPr/>
        <p:nvPr/>
      </p:nvGrpSpPr>
      <p:grpSpPr>
        <a:xfrm>
          <a:off x="0" y="0"/>
          <a:ext cx="0" cy="0"/>
          <a:chOff x="0" y="0"/>
          <a:chExt cx="0" cy="0"/>
        </a:xfrm>
      </p:grpSpPr>
      <p:sp>
        <p:nvSpPr>
          <p:cNvPr id="224" name="Google Shape;224;p31"/>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31"/>
          <p:cNvGrpSpPr/>
          <p:nvPr/>
        </p:nvGrpSpPr>
        <p:grpSpPr>
          <a:xfrm>
            <a:off x="666617" y="2815228"/>
            <a:ext cx="1381514" cy="1589270"/>
            <a:chOff x="5174475" y="2230496"/>
            <a:chExt cx="1684979" cy="1938371"/>
          </a:xfrm>
        </p:grpSpPr>
        <p:sp>
          <p:nvSpPr>
            <p:cNvPr id="226" name="Google Shape;226;p31"/>
            <p:cNvSpPr/>
            <p:nvPr/>
          </p:nvSpPr>
          <p:spPr>
            <a:xfrm>
              <a:off x="6259143" y="2250630"/>
              <a:ext cx="270117" cy="394627"/>
            </a:xfrm>
            <a:custGeom>
              <a:avLst/>
              <a:gdLst/>
              <a:ahLst/>
              <a:cxnLst/>
              <a:rect l="l" t="t" r="r" b="b"/>
              <a:pathLst>
                <a:path w="7298" h="10662" extrusionOk="0">
                  <a:moveTo>
                    <a:pt x="6423" y="1"/>
                  </a:moveTo>
                  <a:cubicBezTo>
                    <a:pt x="6423" y="1"/>
                    <a:pt x="3060" y="1286"/>
                    <a:pt x="1526" y="4229"/>
                  </a:cubicBezTo>
                  <a:cubicBezTo>
                    <a:pt x="0" y="7164"/>
                    <a:pt x="875" y="10662"/>
                    <a:pt x="875" y="10662"/>
                  </a:cubicBezTo>
                  <a:cubicBezTo>
                    <a:pt x="875" y="10662"/>
                    <a:pt x="4238" y="9377"/>
                    <a:pt x="5772" y="6433"/>
                  </a:cubicBezTo>
                  <a:cubicBezTo>
                    <a:pt x="7298" y="3489"/>
                    <a:pt x="6423" y="1"/>
                    <a:pt x="64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1"/>
            <p:cNvSpPr/>
            <p:nvPr/>
          </p:nvSpPr>
          <p:spPr>
            <a:xfrm>
              <a:off x="5991029" y="2230496"/>
              <a:ext cx="385041" cy="573250"/>
            </a:xfrm>
            <a:custGeom>
              <a:avLst/>
              <a:gdLst/>
              <a:ahLst/>
              <a:cxnLst/>
              <a:rect l="l" t="t" r="r" b="b"/>
              <a:pathLst>
                <a:path w="10403" h="15488" extrusionOk="0">
                  <a:moveTo>
                    <a:pt x="0" y="1"/>
                  </a:moveTo>
                  <a:lnTo>
                    <a:pt x="0" y="1"/>
                  </a:lnTo>
                  <a:cubicBezTo>
                    <a:pt x="8199" y="7637"/>
                    <a:pt x="3622" y="15488"/>
                    <a:pt x="3622" y="15488"/>
                  </a:cubicBezTo>
                  <a:cubicBezTo>
                    <a:pt x="3622" y="15488"/>
                    <a:pt x="10402" y="13186"/>
                    <a:pt x="8743" y="6495"/>
                  </a:cubicBezTo>
                  <a:cubicBezTo>
                    <a:pt x="7200" y="286"/>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1"/>
            <p:cNvSpPr/>
            <p:nvPr/>
          </p:nvSpPr>
          <p:spPr>
            <a:xfrm>
              <a:off x="6182861" y="2506308"/>
              <a:ext cx="620811" cy="365795"/>
            </a:xfrm>
            <a:custGeom>
              <a:avLst/>
              <a:gdLst/>
              <a:ahLst/>
              <a:cxnLst/>
              <a:rect l="l" t="t" r="r" b="b"/>
              <a:pathLst>
                <a:path w="16773" h="9883" extrusionOk="0">
                  <a:moveTo>
                    <a:pt x="9272" y="0"/>
                  </a:moveTo>
                  <a:cubicBezTo>
                    <a:pt x="8379" y="0"/>
                    <a:pt x="7428" y="160"/>
                    <a:pt x="6433" y="542"/>
                  </a:cubicBezTo>
                  <a:cubicBezTo>
                    <a:pt x="1" y="3013"/>
                    <a:pt x="1999" y="9882"/>
                    <a:pt x="1999" y="9882"/>
                  </a:cubicBezTo>
                  <a:cubicBezTo>
                    <a:pt x="1999" y="9882"/>
                    <a:pt x="4921" y="3559"/>
                    <a:pt x="13012" y="3559"/>
                  </a:cubicBezTo>
                  <a:cubicBezTo>
                    <a:pt x="14160" y="3559"/>
                    <a:pt x="15411" y="3686"/>
                    <a:pt x="16772" y="3977"/>
                  </a:cubicBezTo>
                  <a:cubicBezTo>
                    <a:pt x="16772" y="3977"/>
                    <a:pt x="13737" y="0"/>
                    <a:pt x="92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1"/>
            <p:cNvSpPr/>
            <p:nvPr/>
          </p:nvSpPr>
          <p:spPr>
            <a:xfrm>
              <a:off x="5782357" y="2308109"/>
              <a:ext cx="562997" cy="838370"/>
            </a:xfrm>
            <a:custGeom>
              <a:avLst/>
              <a:gdLst/>
              <a:ahLst/>
              <a:cxnLst/>
              <a:rect l="l" t="t" r="r" b="b"/>
              <a:pathLst>
                <a:path w="15211" h="22651" extrusionOk="0">
                  <a:moveTo>
                    <a:pt x="0" y="0"/>
                  </a:moveTo>
                  <a:lnTo>
                    <a:pt x="0" y="0"/>
                  </a:lnTo>
                  <a:cubicBezTo>
                    <a:pt x="11990" y="11178"/>
                    <a:pt x="5299" y="22651"/>
                    <a:pt x="5299" y="22651"/>
                  </a:cubicBezTo>
                  <a:cubicBezTo>
                    <a:pt x="5299" y="22651"/>
                    <a:pt x="15211" y="19287"/>
                    <a:pt x="12784" y="9510"/>
                  </a:cubicBezTo>
                  <a:cubicBezTo>
                    <a:pt x="10527" y="429"/>
                    <a:pt x="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1"/>
            <p:cNvSpPr/>
            <p:nvPr/>
          </p:nvSpPr>
          <p:spPr>
            <a:xfrm>
              <a:off x="5951723" y="2653726"/>
              <a:ext cx="907732" cy="535016"/>
            </a:xfrm>
            <a:custGeom>
              <a:avLst/>
              <a:gdLst/>
              <a:ahLst/>
              <a:cxnLst/>
              <a:rect l="l" t="t" r="r" b="b"/>
              <a:pathLst>
                <a:path w="24525" h="14455" extrusionOk="0">
                  <a:moveTo>
                    <a:pt x="13570" y="1"/>
                  </a:moveTo>
                  <a:cubicBezTo>
                    <a:pt x="12262" y="1"/>
                    <a:pt x="10870" y="235"/>
                    <a:pt x="9412" y="796"/>
                  </a:cubicBezTo>
                  <a:cubicBezTo>
                    <a:pt x="1" y="4409"/>
                    <a:pt x="2927" y="14454"/>
                    <a:pt x="2927" y="14454"/>
                  </a:cubicBezTo>
                  <a:cubicBezTo>
                    <a:pt x="2927" y="14454"/>
                    <a:pt x="7197" y="5209"/>
                    <a:pt x="19028" y="5209"/>
                  </a:cubicBezTo>
                  <a:cubicBezTo>
                    <a:pt x="20706" y="5209"/>
                    <a:pt x="22534" y="5395"/>
                    <a:pt x="24525" y="5819"/>
                  </a:cubicBezTo>
                  <a:cubicBezTo>
                    <a:pt x="24525" y="5819"/>
                    <a:pt x="20093" y="1"/>
                    <a:pt x="13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1"/>
            <p:cNvSpPr/>
            <p:nvPr/>
          </p:nvSpPr>
          <p:spPr>
            <a:xfrm>
              <a:off x="5779692" y="2537916"/>
              <a:ext cx="412800" cy="614519"/>
            </a:xfrm>
            <a:custGeom>
              <a:avLst/>
              <a:gdLst/>
              <a:ahLst/>
              <a:cxnLst/>
              <a:rect l="l" t="t" r="r" b="b"/>
              <a:pathLst>
                <a:path w="11153" h="16603" extrusionOk="0">
                  <a:moveTo>
                    <a:pt x="1" y="0"/>
                  </a:moveTo>
                  <a:cubicBezTo>
                    <a:pt x="8788" y="8190"/>
                    <a:pt x="3890" y="16602"/>
                    <a:pt x="3890" y="16602"/>
                  </a:cubicBezTo>
                  <a:cubicBezTo>
                    <a:pt x="3890" y="16602"/>
                    <a:pt x="11152" y="14131"/>
                    <a:pt x="9368" y="6967"/>
                  </a:cubicBezTo>
                  <a:cubicBezTo>
                    <a:pt x="7718" y="313"/>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1"/>
            <p:cNvSpPr/>
            <p:nvPr/>
          </p:nvSpPr>
          <p:spPr>
            <a:xfrm>
              <a:off x="6007536" y="2845003"/>
              <a:ext cx="665041" cy="392258"/>
            </a:xfrm>
            <a:custGeom>
              <a:avLst/>
              <a:gdLst/>
              <a:ahLst/>
              <a:cxnLst/>
              <a:rect l="l" t="t" r="r" b="b"/>
              <a:pathLst>
                <a:path w="17968" h="10598" extrusionOk="0">
                  <a:moveTo>
                    <a:pt x="9931" y="1"/>
                  </a:moveTo>
                  <a:cubicBezTo>
                    <a:pt x="8973" y="1"/>
                    <a:pt x="7954" y="171"/>
                    <a:pt x="6887" y="580"/>
                  </a:cubicBezTo>
                  <a:cubicBezTo>
                    <a:pt x="0" y="3238"/>
                    <a:pt x="2141" y="10598"/>
                    <a:pt x="2141" y="10598"/>
                  </a:cubicBezTo>
                  <a:cubicBezTo>
                    <a:pt x="2141" y="10598"/>
                    <a:pt x="5269" y="3816"/>
                    <a:pt x="13939" y="3816"/>
                  </a:cubicBezTo>
                  <a:cubicBezTo>
                    <a:pt x="15168" y="3816"/>
                    <a:pt x="16509" y="3953"/>
                    <a:pt x="17967" y="4264"/>
                  </a:cubicBezTo>
                  <a:cubicBezTo>
                    <a:pt x="17967" y="4264"/>
                    <a:pt x="14720" y="1"/>
                    <a:pt x="9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1"/>
            <p:cNvSpPr/>
            <p:nvPr/>
          </p:nvSpPr>
          <p:spPr>
            <a:xfrm>
              <a:off x="5174475" y="2862769"/>
              <a:ext cx="1327083" cy="1306097"/>
            </a:xfrm>
            <a:custGeom>
              <a:avLst/>
              <a:gdLst/>
              <a:ahLst/>
              <a:cxnLst/>
              <a:rect l="l" t="t" r="r" b="b"/>
              <a:pathLst>
                <a:path w="35855" h="35288" extrusionOk="0">
                  <a:moveTo>
                    <a:pt x="19791" y="1"/>
                  </a:moveTo>
                  <a:cubicBezTo>
                    <a:pt x="14715" y="1"/>
                    <a:pt x="9812" y="2759"/>
                    <a:pt x="7307" y="7575"/>
                  </a:cubicBezTo>
                  <a:lnTo>
                    <a:pt x="3587" y="14712"/>
                  </a:lnTo>
                  <a:cubicBezTo>
                    <a:pt x="1" y="21608"/>
                    <a:pt x="2677" y="30110"/>
                    <a:pt x="9573" y="33696"/>
                  </a:cubicBezTo>
                  <a:cubicBezTo>
                    <a:pt x="11647" y="34776"/>
                    <a:pt x="13867" y="35288"/>
                    <a:pt x="16055" y="35288"/>
                  </a:cubicBezTo>
                  <a:cubicBezTo>
                    <a:pt x="21134" y="35288"/>
                    <a:pt x="26042" y="32530"/>
                    <a:pt x="28548" y="27710"/>
                  </a:cubicBezTo>
                  <a:lnTo>
                    <a:pt x="32268" y="20573"/>
                  </a:lnTo>
                  <a:cubicBezTo>
                    <a:pt x="35854" y="13677"/>
                    <a:pt x="33178" y="5185"/>
                    <a:pt x="26282" y="1598"/>
                  </a:cubicBezTo>
                  <a:cubicBezTo>
                    <a:pt x="24206" y="514"/>
                    <a:pt x="21982" y="1"/>
                    <a:pt x="19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1"/>
            <p:cNvSpPr/>
            <p:nvPr/>
          </p:nvSpPr>
          <p:spPr>
            <a:xfrm>
              <a:off x="5855640" y="2937422"/>
              <a:ext cx="67400" cy="213673"/>
            </a:xfrm>
            <a:custGeom>
              <a:avLst/>
              <a:gdLst/>
              <a:ahLst/>
              <a:cxnLst/>
              <a:rect l="l" t="t" r="r" b="b"/>
              <a:pathLst>
                <a:path w="1821" h="5773" fill="none" extrusionOk="0">
                  <a:moveTo>
                    <a:pt x="1" y="1"/>
                  </a:moveTo>
                  <a:lnTo>
                    <a:pt x="1821" y="5772"/>
                  </a:lnTo>
                </a:path>
              </a:pathLst>
            </a:custGeom>
            <a:noFill/>
            <a:ln w="19050"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1"/>
            <p:cNvSpPr/>
            <p:nvPr/>
          </p:nvSpPr>
          <p:spPr>
            <a:xfrm>
              <a:off x="5782357" y="3010409"/>
              <a:ext cx="213673" cy="67400"/>
            </a:xfrm>
            <a:custGeom>
              <a:avLst/>
              <a:gdLst/>
              <a:ahLst/>
              <a:cxnLst/>
              <a:rect l="l" t="t" r="r" b="b"/>
              <a:pathLst>
                <a:path w="5773" h="1821" fill="none" extrusionOk="0">
                  <a:moveTo>
                    <a:pt x="5772" y="0"/>
                  </a:moveTo>
                  <a:lnTo>
                    <a:pt x="0" y="1820"/>
                  </a:lnTo>
                </a:path>
              </a:pathLst>
            </a:custGeom>
            <a:noFill/>
            <a:ln w="19050"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1"/>
            <p:cNvSpPr/>
            <p:nvPr/>
          </p:nvSpPr>
          <p:spPr>
            <a:xfrm>
              <a:off x="5869853" y="3707084"/>
              <a:ext cx="67400" cy="213673"/>
            </a:xfrm>
            <a:custGeom>
              <a:avLst/>
              <a:gdLst/>
              <a:ahLst/>
              <a:cxnLst/>
              <a:rect l="l" t="t" r="r" b="b"/>
              <a:pathLst>
                <a:path w="1821" h="5773" fill="none" extrusionOk="0">
                  <a:moveTo>
                    <a:pt x="0" y="0"/>
                  </a:moveTo>
                  <a:lnTo>
                    <a:pt x="1820" y="5772"/>
                  </a:lnTo>
                </a:path>
              </a:pathLst>
            </a:custGeom>
            <a:noFill/>
            <a:ln w="19050"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1"/>
            <p:cNvSpPr/>
            <p:nvPr/>
          </p:nvSpPr>
          <p:spPr>
            <a:xfrm>
              <a:off x="5796865" y="3780367"/>
              <a:ext cx="213673" cy="67400"/>
            </a:xfrm>
            <a:custGeom>
              <a:avLst/>
              <a:gdLst/>
              <a:ahLst/>
              <a:cxnLst/>
              <a:rect l="l" t="t" r="r" b="b"/>
              <a:pathLst>
                <a:path w="5773" h="1821" fill="none" extrusionOk="0">
                  <a:moveTo>
                    <a:pt x="5773" y="1"/>
                  </a:moveTo>
                  <a:lnTo>
                    <a:pt x="1" y="1821"/>
                  </a:lnTo>
                </a:path>
              </a:pathLst>
            </a:custGeom>
            <a:noFill/>
            <a:ln w="19050"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1"/>
            <p:cNvSpPr/>
            <p:nvPr/>
          </p:nvSpPr>
          <p:spPr>
            <a:xfrm>
              <a:off x="5530418" y="3530426"/>
              <a:ext cx="67400" cy="213673"/>
            </a:xfrm>
            <a:custGeom>
              <a:avLst/>
              <a:gdLst/>
              <a:ahLst/>
              <a:cxnLst/>
              <a:rect l="l" t="t" r="r" b="b"/>
              <a:pathLst>
                <a:path w="1821" h="5773" fill="none" extrusionOk="0">
                  <a:moveTo>
                    <a:pt x="1" y="1"/>
                  </a:moveTo>
                  <a:lnTo>
                    <a:pt x="1820" y="5773"/>
                  </a:lnTo>
                </a:path>
              </a:pathLst>
            </a:custGeom>
            <a:noFill/>
            <a:ln w="19050"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1"/>
            <p:cNvSpPr/>
            <p:nvPr/>
          </p:nvSpPr>
          <p:spPr>
            <a:xfrm>
              <a:off x="5457134" y="3603413"/>
              <a:ext cx="213636" cy="67400"/>
            </a:xfrm>
            <a:custGeom>
              <a:avLst/>
              <a:gdLst/>
              <a:ahLst/>
              <a:cxnLst/>
              <a:rect l="l" t="t" r="r" b="b"/>
              <a:pathLst>
                <a:path w="5772" h="1821" fill="none" extrusionOk="0">
                  <a:moveTo>
                    <a:pt x="5772" y="0"/>
                  </a:moveTo>
                  <a:lnTo>
                    <a:pt x="0" y="1820"/>
                  </a:lnTo>
                </a:path>
              </a:pathLst>
            </a:custGeom>
            <a:noFill/>
            <a:ln w="19050"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1"/>
            <p:cNvSpPr/>
            <p:nvPr/>
          </p:nvSpPr>
          <p:spPr>
            <a:xfrm>
              <a:off x="6167353" y="3099534"/>
              <a:ext cx="67400" cy="213673"/>
            </a:xfrm>
            <a:custGeom>
              <a:avLst/>
              <a:gdLst/>
              <a:ahLst/>
              <a:cxnLst/>
              <a:rect l="l" t="t" r="r" b="b"/>
              <a:pathLst>
                <a:path w="1821" h="5773" fill="none" extrusionOk="0">
                  <a:moveTo>
                    <a:pt x="0" y="1"/>
                  </a:moveTo>
                  <a:lnTo>
                    <a:pt x="1820" y="5773"/>
                  </a:lnTo>
                </a:path>
              </a:pathLst>
            </a:custGeom>
            <a:noFill/>
            <a:ln w="19050"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1"/>
            <p:cNvSpPr/>
            <p:nvPr/>
          </p:nvSpPr>
          <p:spPr>
            <a:xfrm>
              <a:off x="6094033" y="3172855"/>
              <a:ext cx="213673" cy="67400"/>
            </a:xfrm>
            <a:custGeom>
              <a:avLst/>
              <a:gdLst/>
              <a:ahLst/>
              <a:cxnLst/>
              <a:rect l="l" t="t" r="r" b="b"/>
              <a:pathLst>
                <a:path w="5773" h="1821" fill="none" extrusionOk="0">
                  <a:moveTo>
                    <a:pt x="5773" y="0"/>
                  </a:moveTo>
                  <a:lnTo>
                    <a:pt x="1" y="1820"/>
                  </a:lnTo>
                </a:path>
              </a:pathLst>
            </a:custGeom>
            <a:noFill/>
            <a:ln w="19050"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1"/>
            <p:cNvSpPr/>
            <p:nvPr/>
          </p:nvSpPr>
          <p:spPr>
            <a:xfrm>
              <a:off x="5664807" y="3140173"/>
              <a:ext cx="214969" cy="172700"/>
            </a:xfrm>
            <a:custGeom>
              <a:avLst/>
              <a:gdLst/>
              <a:ahLst/>
              <a:cxnLst/>
              <a:rect l="l" t="t" r="r" b="b"/>
              <a:pathLst>
                <a:path w="5808" h="4666" fill="none" extrusionOk="0">
                  <a:moveTo>
                    <a:pt x="5050" y="4666"/>
                  </a:moveTo>
                  <a:cubicBezTo>
                    <a:pt x="5808" y="3221"/>
                    <a:pt x="5282" y="1454"/>
                    <a:pt x="3890" y="732"/>
                  </a:cubicBezTo>
                  <a:cubicBezTo>
                    <a:pt x="2498" y="0"/>
                    <a:pt x="750" y="589"/>
                    <a:pt x="0" y="2034"/>
                  </a:cubicBezTo>
                </a:path>
              </a:pathLst>
            </a:custGeom>
            <a:noFill/>
            <a:ln w="19050" cap="rnd" cmpd="sng">
              <a:solidFill>
                <a:schemeClr val="accent5"/>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1"/>
            <p:cNvSpPr/>
            <p:nvPr/>
          </p:nvSpPr>
          <p:spPr>
            <a:xfrm>
              <a:off x="6013162" y="3321753"/>
              <a:ext cx="214969" cy="172737"/>
            </a:xfrm>
            <a:custGeom>
              <a:avLst/>
              <a:gdLst/>
              <a:ahLst/>
              <a:cxnLst/>
              <a:rect l="l" t="t" r="r" b="b"/>
              <a:pathLst>
                <a:path w="5808" h="4667" fill="none" extrusionOk="0">
                  <a:moveTo>
                    <a:pt x="0" y="2035"/>
                  </a:moveTo>
                  <a:cubicBezTo>
                    <a:pt x="749" y="581"/>
                    <a:pt x="2498" y="1"/>
                    <a:pt x="3890" y="723"/>
                  </a:cubicBezTo>
                  <a:cubicBezTo>
                    <a:pt x="5281" y="1455"/>
                    <a:pt x="5808" y="3212"/>
                    <a:pt x="5049" y="4666"/>
                  </a:cubicBezTo>
                </a:path>
              </a:pathLst>
            </a:custGeom>
            <a:noFill/>
            <a:ln w="19050" cap="rnd" cmpd="sng">
              <a:solidFill>
                <a:schemeClr val="accent5"/>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1"/>
            <p:cNvSpPr/>
            <p:nvPr/>
          </p:nvSpPr>
          <p:spPr>
            <a:xfrm>
              <a:off x="5757929" y="3373940"/>
              <a:ext cx="235437" cy="159376"/>
            </a:xfrm>
            <a:custGeom>
              <a:avLst/>
              <a:gdLst/>
              <a:ahLst/>
              <a:cxnLst/>
              <a:rect l="l" t="t" r="r" b="b"/>
              <a:pathLst>
                <a:path w="6361" h="4306" extrusionOk="0">
                  <a:moveTo>
                    <a:pt x="1115" y="0"/>
                  </a:moveTo>
                  <a:lnTo>
                    <a:pt x="1115" y="0"/>
                  </a:lnTo>
                  <a:cubicBezTo>
                    <a:pt x="1115" y="0"/>
                    <a:pt x="0" y="2614"/>
                    <a:pt x="2516" y="3925"/>
                  </a:cubicBezTo>
                  <a:cubicBezTo>
                    <a:pt x="3037" y="4197"/>
                    <a:pt x="3508" y="4305"/>
                    <a:pt x="3926" y="4305"/>
                  </a:cubicBezTo>
                  <a:cubicBezTo>
                    <a:pt x="5526" y="4305"/>
                    <a:pt x="6361" y="2730"/>
                    <a:pt x="6361" y="2730"/>
                  </a:cubicBezTo>
                  <a:lnTo>
                    <a:pt x="11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1"/>
            <p:cNvSpPr/>
            <p:nvPr/>
          </p:nvSpPr>
          <p:spPr>
            <a:xfrm>
              <a:off x="5555512" y="3292033"/>
              <a:ext cx="163817" cy="114480"/>
            </a:xfrm>
            <a:custGeom>
              <a:avLst/>
              <a:gdLst/>
              <a:ahLst/>
              <a:cxnLst/>
              <a:rect l="l" t="t" r="r" b="b"/>
              <a:pathLst>
                <a:path w="4426" h="3093" extrusionOk="0">
                  <a:moveTo>
                    <a:pt x="1527" y="0"/>
                  </a:moveTo>
                  <a:cubicBezTo>
                    <a:pt x="991" y="0"/>
                    <a:pt x="546" y="197"/>
                    <a:pt x="348" y="572"/>
                  </a:cubicBezTo>
                  <a:cubicBezTo>
                    <a:pt x="1" y="1241"/>
                    <a:pt x="563" y="2213"/>
                    <a:pt x="1588" y="2748"/>
                  </a:cubicBezTo>
                  <a:cubicBezTo>
                    <a:pt x="2035" y="2979"/>
                    <a:pt x="2497" y="3093"/>
                    <a:pt x="2905" y="3093"/>
                  </a:cubicBezTo>
                  <a:cubicBezTo>
                    <a:pt x="3442" y="3093"/>
                    <a:pt x="3885" y="2897"/>
                    <a:pt x="4077" y="2516"/>
                  </a:cubicBezTo>
                  <a:cubicBezTo>
                    <a:pt x="4425" y="1856"/>
                    <a:pt x="3872" y="884"/>
                    <a:pt x="2837" y="349"/>
                  </a:cubicBezTo>
                  <a:cubicBezTo>
                    <a:pt x="2394" y="114"/>
                    <a:pt x="1935" y="0"/>
                    <a:pt x="1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1"/>
            <p:cNvSpPr/>
            <p:nvPr/>
          </p:nvSpPr>
          <p:spPr>
            <a:xfrm>
              <a:off x="6024710" y="3535867"/>
              <a:ext cx="163817" cy="114554"/>
            </a:xfrm>
            <a:custGeom>
              <a:avLst/>
              <a:gdLst/>
              <a:ahLst/>
              <a:cxnLst/>
              <a:rect l="l" t="t" r="r" b="b"/>
              <a:pathLst>
                <a:path w="4426" h="3095" extrusionOk="0">
                  <a:moveTo>
                    <a:pt x="1521" y="0"/>
                  </a:moveTo>
                  <a:cubicBezTo>
                    <a:pt x="984" y="0"/>
                    <a:pt x="541" y="196"/>
                    <a:pt x="348" y="576"/>
                  </a:cubicBezTo>
                  <a:cubicBezTo>
                    <a:pt x="0" y="1236"/>
                    <a:pt x="553" y="2218"/>
                    <a:pt x="1579" y="2753"/>
                  </a:cubicBezTo>
                  <a:cubicBezTo>
                    <a:pt x="2024" y="2983"/>
                    <a:pt x="2483" y="3094"/>
                    <a:pt x="2890" y="3094"/>
                  </a:cubicBezTo>
                  <a:cubicBezTo>
                    <a:pt x="3431" y="3094"/>
                    <a:pt x="3879" y="2898"/>
                    <a:pt x="4077" y="2521"/>
                  </a:cubicBezTo>
                  <a:cubicBezTo>
                    <a:pt x="4425" y="1852"/>
                    <a:pt x="3863" y="880"/>
                    <a:pt x="2837" y="344"/>
                  </a:cubicBezTo>
                  <a:cubicBezTo>
                    <a:pt x="2390" y="113"/>
                    <a:pt x="1929" y="0"/>
                    <a:pt x="1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 name="Google Shape;247;p31"/>
          <p:cNvGrpSpPr/>
          <p:nvPr/>
        </p:nvGrpSpPr>
        <p:grpSpPr>
          <a:xfrm>
            <a:off x="740700" y="1556113"/>
            <a:ext cx="507175" cy="462325"/>
            <a:chOff x="838025" y="1029300"/>
            <a:chExt cx="507175" cy="462325"/>
          </a:xfrm>
        </p:grpSpPr>
        <p:sp>
          <p:nvSpPr>
            <p:cNvPr id="248" name="Google Shape;248;p31"/>
            <p:cNvSpPr/>
            <p:nvPr/>
          </p:nvSpPr>
          <p:spPr>
            <a:xfrm>
              <a:off x="849175" y="1039550"/>
              <a:ext cx="484875" cy="441775"/>
            </a:xfrm>
            <a:custGeom>
              <a:avLst/>
              <a:gdLst/>
              <a:ahLst/>
              <a:cxnLst/>
              <a:rect l="l" t="t" r="r" b="b"/>
              <a:pathLst>
                <a:path w="19395" h="17671" extrusionOk="0">
                  <a:moveTo>
                    <a:pt x="9694" y="1"/>
                  </a:moveTo>
                  <a:cubicBezTo>
                    <a:pt x="7434" y="1"/>
                    <a:pt x="5175" y="864"/>
                    <a:pt x="3453" y="2590"/>
                  </a:cubicBezTo>
                  <a:cubicBezTo>
                    <a:pt x="0" y="6042"/>
                    <a:pt x="0" y="11636"/>
                    <a:pt x="3453" y="15088"/>
                  </a:cubicBezTo>
                  <a:cubicBezTo>
                    <a:pt x="5175" y="16810"/>
                    <a:pt x="7434" y="17671"/>
                    <a:pt x="9694" y="17671"/>
                  </a:cubicBezTo>
                  <a:cubicBezTo>
                    <a:pt x="11955" y="17671"/>
                    <a:pt x="14216" y="16810"/>
                    <a:pt x="15942" y="15088"/>
                  </a:cubicBezTo>
                  <a:cubicBezTo>
                    <a:pt x="19395" y="11636"/>
                    <a:pt x="19395" y="6042"/>
                    <a:pt x="15942" y="2590"/>
                  </a:cubicBezTo>
                  <a:cubicBezTo>
                    <a:pt x="14216" y="864"/>
                    <a:pt x="11955" y="1"/>
                    <a:pt x="96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1"/>
            <p:cNvSpPr/>
            <p:nvPr/>
          </p:nvSpPr>
          <p:spPr>
            <a:xfrm>
              <a:off x="873925" y="1042725"/>
              <a:ext cx="435375" cy="435600"/>
            </a:xfrm>
            <a:custGeom>
              <a:avLst/>
              <a:gdLst/>
              <a:ahLst/>
              <a:cxnLst/>
              <a:rect l="l" t="t" r="r" b="b"/>
              <a:pathLst>
                <a:path w="17415" h="17424" extrusionOk="0">
                  <a:moveTo>
                    <a:pt x="8708" y="7713"/>
                  </a:moveTo>
                  <a:cubicBezTo>
                    <a:pt x="8834" y="7713"/>
                    <a:pt x="8964" y="7737"/>
                    <a:pt x="9091" y="7789"/>
                  </a:cubicBezTo>
                  <a:cubicBezTo>
                    <a:pt x="9475" y="7949"/>
                    <a:pt x="9725" y="8342"/>
                    <a:pt x="9707" y="8761"/>
                  </a:cubicBezTo>
                  <a:cubicBezTo>
                    <a:pt x="9671" y="9313"/>
                    <a:pt x="9214" y="9710"/>
                    <a:pt x="8703" y="9710"/>
                  </a:cubicBezTo>
                  <a:cubicBezTo>
                    <a:pt x="8578" y="9710"/>
                    <a:pt x="8450" y="9686"/>
                    <a:pt x="8324" y="9635"/>
                  </a:cubicBezTo>
                  <a:cubicBezTo>
                    <a:pt x="7940" y="9475"/>
                    <a:pt x="7691" y="9073"/>
                    <a:pt x="7708" y="8663"/>
                  </a:cubicBezTo>
                  <a:cubicBezTo>
                    <a:pt x="7744" y="8105"/>
                    <a:pt x="8199" y="7713"/>
                    <a:pt x="8708" y="7713"/>
                  </a:cubicBezTo>
                  <a:close/>
                  <a:moveTo>
                    <a:pt x="10251" y="1"/>
                  </a:moveTo>
                  <a:lnTo>
                    <a:pt x="8770" y="6584"/>
                  </a:lnTo>
                  <a:cubicBezTo>
                    <a:pt x="8725" y="6763"/>
                    <a:pt x="8583" y="6888"/>
                    <a:pt x="8404" y="6923"/>
                  </a:cubicBezTo>
                  <a:lnTo>
                    <a:pt x="8395" y="6923"/>
                  </a:lnTo>
                  <a:cubicBezTo>
                    <a:pt x="8371" y="6927"/>
                    <a:pt x="8346" y="6929"/>
                    <a:pt x="8322" y="6929"/>
                  </a:cubicBezTo>
                  <a:cubicBezTo>
                    <a:pt x="8169" y="6929"/>
                    <a:pt x="8025" y="6858"/>
                    <a:pt x="7940" y="6727"/>
                  </a:cubicBezTo>
                  <a:lnTo>
                    <a:pt x="4336" y="1018"/>
                  </a:lnTo>
                  <a:lnTo>
                    <a:pt x="3640" y="1464"/>
                  </a:lnTo>
                  <a:lnTo>
                    <a:pt x="7245" y="7164"/>
                  </a:lnTo>
                  <a:cubicBezTo>
                    <a:pt x="7343" y="7316"/>
                    <a:pt x="7334" y="7512"/>
                    <a:pt x="7227" y="7664"/>
                  </a:cubicBezTo>
                  <a:lnTo>
                    <a:pt x="7218" y="7664"/>
                  </a:lnTo>
                  <a:cubicBezTo>
                    <a:pt x="7138" y="7787"/>
                    <a:pt x="7005" y="7863"/>
                    <a:pt x="6862" y="7863"/>
                  </a:cubicBezTo>
                  <a:cubicBezTo>
                    <a:pt x="6829" y="7863"/>
                    <a:pt x="6796" y="7859"/>
                    <a:pt x="6763" y="7851"/>
                  </a:cubicBezTo>
                  <a:lnTo>
                    <a:pt x="179" y="6370"/>
                  </a:lnTo>
                  <a:lnTo>
                    <a:pt x="1" y="7164"/>
                  </a:lnTo>
                  <a:lnTo>
                    <a:pt x="6584" y="8654"/>
                  </a:lnTo>
                  <a:cubicBezTo>
                    <a:pt x="6763" y="8690"/>
                    <a:pt x="6888" y="8841"/>
                    <a:pt x="6914" y="9020"/>
                  </a:cubicBezTo>
                  <a:lnTo>
                    <a:pt x="6923" y="9020"/>
                  </a:lnTo>
                  <a:cubicBezTo>
                    <a:pt x="6950" y="9198"/>
                    <a:pt x="6879" y="9386"/>
                    <a:pt x="6727" y="9484"/>
                  </a:cubicBezTo>
                  <a:lnTo>
                    <a:pt x="1018" y="13088"/>
                  </a:lnTo>
                  <a:lnTo>
                    <a:pt x="1455" y="13775"/>
                  </a:lnTo>
                  <a:lnTo>
                    <a:pt x="7164" y="10171"/>
                  </a:lnTo>
                  <a:cubicBezTo>
                    <a:pt x="7232" y="10127"/>
                    <a:pt x="7308" y="10106"/>
                    <a:pt x="7386" y="10106"/>
                  </a:cubicBezTo>
                  <a:cubicBezTo>
                    <a:pt x="7482" y="10106"/>
                    <a:pt x="7580" y="10138"/>
                    <a:pt x="7664" y="10197"/>
                  </a:cubicBezTo>
                  <a:cubicBezTo>
                    <a:pt x="7816" y="10295"/>
                    <a:pt x="7887" y="10483"/>
                    <a:pt x="7851" y="10652"/>
                  </a:cubicBezTo>
                  <a:lnTo>
                    <a:pt x="6361" y="17236"/>
                  </a:lnTo>
                  <a:lnTo>
                    <a:pt x="7164" y="17423"/>
                  </a:lnTo>
                  <a:lnTo>
                    <a:pt x="8645" y="10840"/>
                  </a:lnTo>
                  <a:cubicBezTo>
                    <a:pt x="8690" y="10661"/>
                    <a:pt x="8833" y="10527"/>
                    <a:pt x="9011" y="10501"/>
                  </a:cubicBezTo>
                  <a:lnTo>
                    <a:pt x="9020" y="10501"/>
                  </a:lnTo>
                  <a:cubicBezTo>
                    <a:pt x="9050" y="10495"/>
                    <a:pt x="9080" y="10492"/>
                    <a:pt x="9110" y="10492"/>
                  </a:cubicBezTo>
                  <a:cubicBezTo>
                    <a:pt x="9256" y="10492"/>
                    <a:pt x="9393" y="10564"/>
                    <a:pt x="9475" y="10697"/>
                  </a:cubicBezTo>
                  <a:lnTo>
                    <a:pt x="13079" y="16397"/>
                  </a:lnTo>
                  <a:lnTo>
                    <a:pt x="13775" y="15960"/>
                  </a:lnTo>
                  <a:lnTo>
                    <a:pt x="10171" y="10260"/>
                  </a:lnTo>
                  <a:cubicBezTo>
                    <a:pt x="10073" y="10099"/>
                    <a:pt x="10081" y="9903"/>
                    <a:pt x="10189" y="9760"/>
                  </a:cubicBezTo>
                  <a:cubicBezTo>
                    <a:pt x="10189" y="9760"/>
                    <a:pt x="10189" y="9751"/>
                    <a:pt x="10197" y="9751"/>
                  </a:cubicBezTo>
                  <a:cubicBezTo>
                    <a:pt x="10277" y="9635"/>
                    <a:pt x="10410" y="9561"/>
                    <a:pt x="10553" y="9561"/>
                  </a:cubicBezTo>
                  <a:cubicBezTo>
                    <a:pt x="10586" y="9561"/>
                    <a:pt x="10619" y="9565"/>
                    <a:pt x="10652" y="9573"/>
                  </a:cubicBezTo>
                  <a:lnTo>
                    <a:pt x="17236" y="11054"/>
                  </a:lnTo>
                  <a:lnTo>
                    <a:pt x="17415" y="10251"/>
                  </a:lnTo>
                  <a:lnTo>
                    <a:pt x="10831" y="8770"/>
                  </a:lnTo>
                  <a:cubicBezTo>
                    <a:pt x="10652" y="8725"/>
                    <a:pt x="10528" y="8583"/>
                    <a:pt x="10501" y="8404"/>
                  </a:cubicBezTo>
                  <a:cubicBezTo>
                    <a:pt x="10501" y="8404"/>
                    <a:pt x="10492" y="8404"/>
                    <a:pt x="10492" y="8395"/>
                  </a:cubicBezTo>
                  <a:cubicBezTo>
                    <a:pt x="10465" y="8217"/>
                    <a:pt x="10536" y="8038"/>
                    <a:pt x="10688" y="7940"/>
                  </a:cubicBezTo>
                  <a:lnTo>
                    <a:pt x="16398" y="4336"/>
                  </a:lnTo>
                  <a:lnTo>
                    <a:pt x="15960" y="3640"/>
                  </a:lnTo>
                  <a:lnTo>
                    <a:pt x="10251" y="7245"/>
                  </a:lnTo>
                  <a:cubicBezTo>
                    <a:pt x="10180" y="7290"/>
                    <a:pt x="10099" y="7313"/>
                    <a:pt x="10018" y="7313"/>
                  </a:cubicBezTo>
                  <a:cubicBezTo>
                    <a:pt x="9926" y="7313"/>
                    <a:pt x="9832" y="7284"/>
                    <a:pt x="9751" y="7227"/>
                  </a:cubicBezTo>
                  <a:cubicBezTo>
                    <a:pt x="9600" y="7120"/>
                    <a:pt x="9528" y="6941"/>
                    <a:pt x="9564" y="6763"/>
                  </a:cubicBezTo>
                  <a:lnTo>
                    <a:pt x="11054" y="179"/>
                  </a:ln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1"/>
            <p:cNvSpPr/>
            <p:nvPr/>
          </p:nvSpPr>
          <p:spPr>
            <a:xfrm>
              <a:off x="838025" y="1029300"/>
              <a:ext cx="507175" cy="462325"/>
            </a:xfrm>
            <a:custGeom>
              <a:avLst/>
              <a:gdLst/>
              <a:ahLst/>
              <a:cxnLst/>
              <a:rect l="l" t="t" r="r" b="b"/>
              <a:pathLst>
                <a:path w="20287" h="18493" extrusionOk="0">
                  <a:moveTo>
                    <a:pt x="10139" y="820"/>
                  </a:moveTo>
                  <a:cubicBezTo>
                    <a:pt x="10753" y="820"/>
                    <a:pt x="11376" y="887"/>
                    <a:pt x="11999" y="1028"/>
                  </a:cubicBezTo>
                  <a:cubicBezTo>
                    <a:pt x="16531" y="2054"/>
                    <a:pt x="19386" y="6568"/>
                    <a:pt x="18360" y="11100"/>
                  </a:cubicBezTo>
                  <a:cubicBezTo>
                    <a:pt x="17482" y="15013"/>
                    <a:pt x="13990" y="17675"/>
                    <a:pt x="10136" y="17675"/>
                  </a:cubicBezTo>
                  <a:cubicBezTo>
                    <a:pt x="9526" y="17675"/>
                    <a:pt x="8907" y="17609"/>
                    <a:pt x="8288" y="17470"/>
                  </a:cubicBezTo>
                  <a:cubicBezTo>
                    <a:pt x="3756" y="16444"/>
                    <a:pt x="901" y="11921"/>
                    <a:pt x="1927" y="7389"/>
                  </a:cubicBezTo>
                  <a:cubicBezTo>
                    <a:pt x="2804" y="3481"/>
                    <a:pt x="6289" y="820"/>
                    <a:pt x="10139" y="820"/>
                  </a:cubicBezTo>
                  <a:close/>
                  <a:moveTo>
                    <a:pt x="10152" y="0"/>
                  </a:moveTo>
                  <a:cubicBezTo>
                    <a:pt x="5925" y="0"/>
                    <a:pt x="2095" y="2920"/>
                    <a:pt x="1124" y="7211"/>
                  </a:cubicBezTo>
                  <a:cubicBezTo>
                    <a:pt x="0" y="12188"/>
                    <a:pt x="3132" y="17140"/>
                    <a:pt x="8110" y="18264"/>
                  </a:cubicBezTo>
                  <a:cubicBezTo>
                    <a:pt x="8792" y="18418"/>
                    <a:pt x="9475" y="18492"/>
                    <a:pt x="10148" y="18492"/>
                  </a:cubicBezTo>
                  <a:cubicBezTo>
                    <a:pt x="14369" y="18492"/>
                    <a:pt x="18193" y="15572"/>
                    <a:pt x="19163" y="11279"/>
                  </a:cubicBezTo>
                  <a:cubicBezTo>
                    <a:pt x="20287" y="6310"/>
                    <a:pt x="17147" y="1349"/>
                    <a:pt x="12178" y="225"/>
                  </a:cubicBezTo>
                  <a:cubicBezTo>
                    <a:pt x="11499" y="73"/>
                    <a:pt x="10820" y="0"/>
                    <a:pt x="10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251;p31"/>
          <p:cNvSpPr/>
          <p:nvPr/>
        </p:nvSpPr>
        <p:spPr>
          <a:xfrm>
            <a:off x="1226750" y="1132763"/>
            <a:ext cx="246450" cy="246700"/>
          </a:xfrm>
          <a:custGeom>
            <a:avLst/>
            <a:gdLst/>
            <a:ahLst/>
            <a:cxnLst/>
            <a:rect l="l" t="t" r="r" b="b"/>
            <a:pathLst>
              <a:path w="9858" h="9868" extrusionOk="0">
                <a:moveTo>
                  <a:pt x="4925" y="1"/>
                </a:moveTo>
                <a:cubicBezTo>
                  <a:pt x="2204" y="1"/>
                  <a:pt x="0" y="2213"/>
                  <a:pt x="0" y="4934"/>
                </a:cubicBezTo>
                <a:cubicBezTo>
                  <a:pt x="0" y="7664"/>
                  <a:pt x="2204" y="9867"/>
                  <a:pt x="4925" y="9867"/>
                </a:cubicBezTo>
                <a:cubicBezTo>
                  <a:pt x="7654" y="9867"/>
                  <a:pt x="9858" y="7664"/>
                  <a:pt x="9858" y="4934"/>
                </a:cubicBezTo>
                <a:cubicBezTo>
                  <a:pt x="9858" y="2213"/>
                  <a:pt x="7654" y="1"/>
                  <a:pt x="4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252;p31"/>
          <p:cNvGrpSpPr/>
          <p:nvPr/>
        </p:nvGrpSpPr>
        <p:grpSpPr>
          <a:xfrm>
            <a:off x="1629163" y="1019088"/>
            <a:ext cx="1046025" cy="1717100"/>
            <a:chOff x="1317525" y="725375"/>
            <a:chExt cx="1046025" cy="1717100"/>
          </a:xfrm>
        </p:grpSpPr>
        <p:sp>
          <p:nvSpPr>
            <p:cNvPr id="253" name="Google Shape;253;p31"/>
            <p:cNvSpPr/>
            <p:nvPr/>
          </p:nvSpPr>
          <p:spPr>
            <a:xfrm>
              <a:off x="1435075" y="914050"/>
              <a:ext cx="372475" cy="439150"/>
            </a:xfrm>
            <a:custGeom>
              <a:avLst/>
              <a:gdLst/>
              <a:ahLst/>
              <a:cxnLst/>
              <a:rect l="l" t="t" r="r" b="b"/>
              <a:pathLst>
                <a:path w="14899" h="17566" fill="none" extrusionOk="0">
                  <a:moveTo>
                    <a:pt x="14898" y="17566"/>
                  </a:moveTo>
                  <a:cubicBezTo>
                    <a:pt x="14898" y="17566"/>
                    <a:pt x="9911" y="10518"/>
                    <a:pt x="0" y="0"/>
                  </a:cubicBezTo>
                </a:path>
              </a:pathLst>
            </a:custGeom>
            <a:noFill/>
            <a:ln w="65800" cap="rnd" cmpd="sng">
              <a:solidFill>
                <a:schemeClr val="accent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1"/>
            <p:cNvSpPr/>
            <p:nvPr/>
          </p:nvSpPr>
          <p:spPr>
            <a:xfrm>
              <a:off x="1851000" y="725375"/>
              <a:ext cx="68950" cy="586800"/>
            </a:xfrm>
            <a:custGeom>
              <a:avLst/>
              <a:gdLst/>
              <a:ahLst/>
              <a:cxnLst/>
              <a:rect l="l" t="t" r="r" b="b"/>
              <a:pathLst>
                <a:path w="2758" h="23472" fill="none" extrusionOk="0">
                  <a:moveTo>
                    <a:pt x="1598" y="23471"/>
                  </a:moveTo>
                  <a:cubicBezTo>
                    <a:pt x="1598" y="23471"/>
                    <a:pt x="1" y="13845"/>
                    <a:pt x="2757" y="0"/>
                  </a:cubicBezTo>
                </a:path>
              </a:pathLst>
            </a:custGeom>
            <a:noFill/>
            <a:ln w="65800" cap="rnd" cmpd="sng">
              <a:solidFill>
                <a:schemeClr val="accent4"/>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1"/>
            <p:cNvSpPr/>
            <p:nvPr/>
          </p:nvSpPr>
          <p:spPr>
            <a:xfrm>
              <a:off x="1317525" y="968675"/>
              <a:ext cx="428025" cy="402375"/>
            </a:xfrm>
            <a:custGeom>
              <a:avLst/>
              <a:gdLst/>
              <a:ahLst/>
              <a:cxnLst/>
              <a:rect l="l" t="t" r="r" b="b"/>
              <a:pathLst>
                <a:path w="17121" h="16095" fill="none" extrusionOk="0">
                  <a:moveTo>
                    <a:pt x="17120" y="16094"/>
                  </a:moveTo>
                  <a:cubicBezTo>
                    <a:pt x="17120" y="16094"/>
                    <a:pt x="12847" y="8012"/>
                    <a:pt x="1" y="1"/>
                  </a:cubicBezTo>
                </a:path>
              </a:pathLst>
            </a:custGeom>
            <a:noFill/>
            <a:ln w="65800" cap="rnd" cmpd="sng">
              <a:solidFill>
                <a:schemeClr val="accent4"/>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1"/>
            <p:cNvSpPr/>
            <p:nvPr/>
          </p:nvSpPr>
          <p:spPr>
            <a:xfrm>
              <a:off x="1533425" y="845575"/>
              <a:ext cx="307575" cy="486900"/>
            </a:xfrm>
            <a:custGeom>
              <a:avLst/>
              <a:gdLst/>
              <a:ahLst/>
              <a:cxnLst/>
              <a:rect l="l" t="t" r="r" b="b"/>
              <a:pathLst>
                <a:path w="12303" h="19476" fill="none" extrusionOk="0">
                  <a:moveTo>
                    <a:pt x="12302" y="19475"/>
                  </a:moveTo>
                  <a:cubicBezTo>
                    <a:pt x="12302" y="19475"/>
                    <a:pt x="8341" y="11803"/>
                    <a:pt x="0" y="1"/>
                  </a:cubicBezTo>
                </a:path>
              </a:pathLst>
            </a:custGeom>
            <a:noFill/>
            <a:ln w="65800" cap="rnd" cmpd="sng">
              <a:solidFill>
                <a:schemeClr val="accent4"/>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1"/>
            <p:cNvSpPr/>
            <p:nvPr/>
          </p:nvSpPr>
          <p:spPr>
            <a:xfrm>
              <a:off x="1795475" y="768400"/>
              <a:ext cx="36825" cy="574775"/>
            </a:xfrm>
            <a:custGeom>
              <a:avLst/>
              <a:gdLst/>
              <a:ahLst/>
              <a:cxnLst/>
              <a:rect l="l" t="t" r="r" b="b"/>
              <a:pathLst>
                <a:path w="1473" h="22991" fill="none" extrusionOk="0">
                  <a:moveTo>
                    <a:pt x="1472" y="22990"/>
                  </a:moveTo>
                  <a:cubicBezTo>
                    <a:pt x="1472" y="22990"/>
                    <a:pt x="170" y="14453"/>
                    <a:pt x="0" y="1"/>
                  </a:cubicBezTo>
                </a:path>
              </a:pathLst>
            </a:custGeom>
            <a:noFill/>
            <a:ln w="65800" cap="rnd" cmpd="sng">
              <a:solidFill>
                <a:schemeClr val="accent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1"/>
            <p:cNvSpPr/>
            <p:nvPr/>
          </p:nvSpPr>
          <p:spPr>
            <a:xfrm>
              <a:off x="1701575" y="777550"/>
              <a:ext cx="116900" cy="564050"/>
            </a:xfrm>
            <a:custGeom>
              <a:avLst/>
              <a:gdLst/>
              <a:ahLst/>
              <a:cxnLst/>
              <a:rect l="l" t="t" r="r" b="b"/>
              <a:pathLst>
                <a:path w="4676" h="22562" fill="none" extrusionOk="0">
                  <a:moveTo>
                    <a:pt x="4675" y="22562"/>
                  </a:moveTo>
                  <a:cubicBezTo>
                    <a:pt x="4675" y="22562"/>
                    <a:pt x="2195" y="14292"/>
                    <a:pt x="1" y="1"/>
                  </a:cubicBezTo>
                </a:path>
              </a:pathLst>
            </a:custGeom>
            <a:noFill/>
            <a:ln w="65800" cap="rnd" cmpd="sng">
              <a:solidFill>
                <a:schemeClr val="accent4"/>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1"/>
            <p:cNvSpPr/>
            <p:nvPr/>
          </p:nvSpPr>
          <p:spPr>
            <a:xfrm>
              <a:off x="1542125" y="1206350"/>
              <a:ext cx="821425" cy="1236125"/>
            </a:xfrm>
            <a:custGeom>
              <a:avLst/>
              <a:gdLst/>
              <a:ahLst/>
              <a:cxnLst/>
              <a:rect l="l" t="t" r="r" b="b"/>
              <a:pathLst>
                <a:path w="32857" h="49445" extrusionOk="0">
                  <a:moveTo>
                    <a:pt x="13563" y="1"/>
                  </a:moveTo>
                  <a:cubicBezTo>
                    <a:pt x="12129" y="1"/>
                    <a:pt x="10672" y="277"/>
                    <a:pt x="9233" y="851"/>
                  </a:cubicBezTo>
                  <a:cubicBezTo>
                    <a:pt x="9225" y="851"/>
                    <a:pt x="9216" y="851"/>
                    <a:pt x="9207" y="860"/>
                  </a:cubicBezTo>
                  <a:cubicBezTo>
                    <a:pt x="9207" y="860"/>
                    <a:pt x="9198" y="860"/>
                    <a:pt x="9189" y="869"/>
                  </a:cubicBezTo>
                  <a:cubicBezTo>
                    <a:pt x="2462" y="3617"/>
                    <a:pt x="0" y="11369"/>
                    <a:pt x="3274" y="19460"/>
                  </a:cubicBezTo>
                  <a:cubicBezTo>
                    <a:pt x="6387" y="27179"/>
                    <a:pt x="23573" y="49444"/>
                    <a:pt x="28365" y="49444"/>
                  </a:cubicBezTo>
                  <a:cubicBezTo>
                    <a:pt x="28530" y="49444"/>
                    <a:pt x="28681" y="49418"/>
                    <a:pt x="28815" y="49364"/>
                  </a:cubicBezTo>
                  <a:cubicBezTo>
                    <a:pt x="32856" y="47731"/>
                    <a:pt x="29627" y="18104"/>
                    <a:pt x="26398" y="10120"/>
                  </a:cubicBezTo>
                  <a:cubicBezTo>
                    <a:pt x="23829" y="3755"/>
                    <a:pt x="18853" y="1"/>
                    <a:pt x="13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1"/>
            <p:cNvSpPr/>
            <p:nvPr/>
          </p:nvSpPr>
          <p:spPr>
            <a:xfrm>
              <a:off x="1967200" y="1467250"/>
              <a:ext cx="170650" cy="154150"/>
            </a:xfrm>
            <a:custGeom>
              <a:avLst/>
              <a:gdLst/>
              <a:ahLst/>
              <a:cxnLst/>
              <a:rect l="l" t="t" r="r" b="b"/>
              <a:pathLst>
                <a:path w="6826" h="6166" extrusionOk="0">
                  <a:moveTo>
                    <a:pt x="3337" y="1"/>
                  </a:moveTo>
                  <a:cubicBezTo>
                    <a:pt x="2976" y="1"/>
                    <a:pt x="2610" y="68"/>
                    <a:pt x="2258" y="210"/>
                  </a:cubicBezTo>
                  <a:cubicBezTo>
                    <a:pt x="723" y="826"/>
                    <a:pt x="1" y="2610"/>
                    <a:pt x="643" y="4198"/>
                  </a:cubicBezTo>
                  <a:cubicBezTo>
                    <a:pt x="1137" y="5419"/>
                    <a:pt x="2290" y="6165"/>
                    <a:pt x="3494" y="6165"/>
                  </a:cubicBezTo>
                  <a:cubicBezTo>
                    <a:pt x="3856" y="6165"/>
                    <a:pt x="4222" y="6098"/>
                    <a:pt x="4577" y="5956"/>
                  </a:cubicBezTo>
                  <a:cubicBezTo>
                    <a:pt x="6103" y="5340"/>
                    <a:pt x="6825" y="3547"/>
                    <a:pt x="6183" y="1968"/>
                  </a:cubicBezTo>
                  <a:cubicBezTo>
                    <a:pt x="5696" y="747"/>
                    <a:pt x="4539" y="1"/>
                    <a:pt x="33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1"/>
            <p:cNvSpPr/>
            <p:nvPr/>
          </p:nvSpPr>
          <p:spPr>
            <a:xfrm>
              <a:off x="2020275" y="1563075"/>
              <a:ext cx="23900" cy="19900"/>
            </a:xfrm>
            <a:custGeom>
              <a:avLst/>
              <a:gdLst/>
              <a:ahLst/>
              <a:cxnLst/>
              <a:rect l="l" t="t" r="r" b="b"/>
              <a:pathLst>
                <a:path w="956" h="796" extrusionOk="0">
                  <a:moveTo>
                    <a:pt x="503" y="1"/>
                  </a:moveTo>
                  <a:cubicBezTo>
                    <a:pt x="446" y="1"/>
                    <a:pt x="387" y="12"/>
                    <a:pt x="331" y="35"/>
                  </a:cubicBezTo>
                  <a:cubicBezTo>
                    <a:pt x="117" y="124"/>
                    <a:pt x="1" y="356"/>
                    <a:pt x="81" y="561"/>
                  </a:cubicBezTo>
                  <a:cubicBezTo>
                    <a:pt x="142" y="709"/>
                    <a:pt x="298" y="796"/>
                    <a:pt x="462" y="796"/>
                  </a:cubicBezTo>
                  <a:cubicBezTo>
                    <a:pt x="517" y="796"/>
                    <a:pt x="572" y="786"/>
                    <a:pt x="625" y="767"/>
                  </a:cubicBezTo>
                  <a:cubicBezTo>
                    <a:pt x="839" y="677"/>
                    <a:pt x="955" y="436"/>
                    <a:pt x="875" y="240"/>
                  </a:cubicBezTo>
                  <a:cubicBezTo>
                    <a:pt x="816" y="89"/>
                    <a:pt x="664" y="1"/>
                    <a:pt x="5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1"/>
            <p:cNvSpPr/>
            <p:nvPr/>
          </p:nvSpPr>
          <p:spPr>
            <a:xfrm>
              <a:off x="1709175" y="1571275"/>
              <a:ext cx="170625" cy="154275"/>
            </a:xfrm>
            <a:custGeom>
              <a:avLst/>
              <a:gdLst/>
              <a:ahLst/>
              <a:cxnLst/>
              <a:rect l="l" t="t" r="r" b="b"/>
              <a:pathLst>
                <a:path w="6825" h="6171" extrusionOk="0">
                  <a:moveTo>
                    <a:pt x="3346" y="1"/>
                  </a:moveTo>
                  <a:cubicBezTo>
                    <a:pt x="2982" y="1"/>
                    <a:pt x="2613" y="70"/>
                    <a:pt x="2257" y="216"/>
                  </a:cubicBezTo>
                  <a:cubicBezTo>
                    <a:pt x="723" y="831"/>
                    <a:pt x="0" y="2615"/>
                    <a:pt x="642" y="4203"/>
                  </a:cubicBezTo>
                  <a:cubicBezTo>
                    <a:pt x="1136" y="5424"/>
                    <a:pt x="2289" y="6170"/>
                    <a:pt x="3493" y="6170"/>
                  </a:cubicBezTo>
                  <a:cubicBezTo>
                    <a:pt x="3855" y="6170"/>
                    <a:pt x="4222" y="6103"/>
                    <a:pt x="4576" y="5961"/>
                  </a:cubicBezTo>
                  <a:cubicBezTo>
                    <a:pt x="6111" y="5345"/>
                    <a:pt x="6825" y="3552"/>
                    <a:pt x="6191" y="1964"/>
                  </a:cubicBezTo>
                  <a:cubicBezTo>
                    <a:pt x="5699" y="746"/>
                    <a:pt x="4545" y="1"/>
                    <a:pt x="33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1"/>
            <p:cNvSpPr/>
            <p:nvPr/>
          </p:nvSpPr>
          <p:spPr>
            <a:xfrm>
              <a:off x="1734150" y="1613750"/>
              <a:ext cx="66250" cy="55550"/>
            </a:xfrm>
            <a:custGeom>
              <a:avLst/>
              <a:gdLst/>
              <a:ahLst/>
              <a:cxnLst/>
              <a:rect l="l" t="t" r="r" b="b"/>
              <a:pathLst>
                <a:path w="2650" h="2222" extrusionOk="0">
                  <a:moveTo>
                    <a:pt x="1391" y="0"/>
                  </a:moveTo>
                  <a:cubicBezTo>
                    <a:pt x="1233" y="0"/>
                    <a:pt x="1070" y="31"/>
                    <a:pt x="910" y="96"/>
                  </a:cubicBezTo>
                  <a:cubicBezTo>
                    <a:pt x="303" y="345"/>
                    <a:pt x="0" y="997"/>
                    <a:pt x="223" y="1559"/>
                  </a:cubicBezTo>
                  <a:cubicBezTo>
                    <a:pt x="389" y="1976"/>
                    <a:pt x="805" y="2221"/>
                    <a:pt x="1257" y="2221"/>
                  </a:cubicBezTo>
                  <a:cubicBezTo>
                    <a:pt x="1414" y="2221"/>
                    <a:pt x="1575" y="2192"/>
                    <a:pt x="1731" y="2130"/>
                  </a:cubicBezTo>
                  <a:cubicBezTo>
                    <a:pt x="2346" y="1880"/>
                    <a:pt x="2650" y="1229"/>
                    <a:pt x="2427" y="666"/>
                  </a:cubicBezTo>
                  <a:cubicBezTo>
                    <a:pt x="2255" y="250"/>
                    <a:pt x="1843" y="0"/>
                    <a:pt x="1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1"/>
            <p:cNvSpPr/>
            <p:nvPr/>
          </p:nvSpPr>
          <p:spPr>
            <a:xfrm>
              <a:off x="1817100" y="1645150"/>
              <a:ext cx="23900" cy="19825"/>
            </a:xfrm>
            <a:custGeom>
              <a:avLst/>
              <a:gdLst/>
              <a:ahLst/>
              <a:cxnLst/>
              <a:rect l="l" t="t" r="r" b="b"/>
              <a:pathLst>
                <a:path w="956" h="793" extrusionOk="0">
                  <a:moveTo>
                    <a:pt x="507" y="0"/>
                  </a:moveTo>
                  <a:cubicBezTo>
                    <a:pt x="449" y="0"/>
                    <a:pt x="389" y="12"/>
                    <a:pt x="331" y="35"/>
                  </a:cubicBezTo>
                  <a:cubicBezTo>
                    <a:pt x="117" y="115"/>
                    <a:pt x="1" y="356"/>
                    <a:pt x="90" y="552"/>
                  </a:cubicBezTo>
                  <a:cubicBezTo>
                    <a:pt x="149" y="704"/>
                    <a:pt x="296" y="792"/>
                    <a:pt x="455" y="792"/>
                  </a:cubicBezTo>
                  <a:cubicBezTo>
                    <a:pt x="511" y="792"/>
                    <a:pt x="569" y="781"/>
                    <a:pt x="625" y="758"/>
                  </a:cubicBezTo>
                  <a:cubicBezTo>
                    <a:pt x="848" y="668"/>
                    <a:pt x="955" y="436"/>
                    <a:pt x="875" y="240"/>
                  </a:cubicBezTo>
                  <a:cubicBezTo>
                    <a:pt x="816" y="89"/>
                    <a:pt x="669" y="0"/>
                    <a:pt x="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1"/>
            <p:cNvSpPr/>
            <p:nvPr/>
          </p:nvSpPr>
          <p:spPr>
            <a:xfrm>
              <a:off x="1900300" y="1662525"/>
              <a:ext cx="138300" cy="105500"/>
            </a:xfrm>
            <a:custGeom>
              <a:avLst/>
              <a:gdLst/>
              <a:ahLst/>
              <a:cxnLst/>
              <a:rect l="l" t="t" r="r" b="b"/>
              <a:pathLst>
                <a:path w="5532" h="4220" fill="none" extrusionOk="0">
                  <a:moveTo>
                    <a:pt x="4782" y="0"/>
                  </a:moveTo>
                  <a:cubicBezTo>
                    <a:pt x="4782" y="0"/>
                    <a:pt x="5531" y="2364"/>
                    <a:pt x="3239" y="3292"/>
                  </a:cubicBezTo>
                  <a:cubicBezTo>
                    <a:pt x="946" y="4220"/>
                    <a:pt x="0" y="1936"/>
                    <a:pt x="0" y="1936"/>
                  </a:cubicBezTo>
                </a:path>
              </a:pathLst>
            </a:custGeom>
            <a:noFill/>
            <a:ln w="19050" cap="rnd" cmpd="sng">
              <a:solidFill>
                <a:schemeClr val="accent5"/>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1"/>
            <p:cNvSpPr/>
            <p:nvPr/>
          </p:nvSpPr>
          <p:spPr>
            <a:xfrm>
              <a:off x="1739500" y="1746500"/>
              <a:ext cx="116875" cy="77850"/>
            </a:xfrm>
            <a:custGeom>
              <a:avLst/>
              <a:gdLst/>
              <a:ahLst/>
              <a:cxnLst/>
              <a:rect l="l" t="t" r="r" b="b"/>
              <a:pathLst>
                <a:path w="4675" h="3114" extrusionOk="0">
                  <a:moveTo>
                    <a:pt x="2964" y="0"/>
                  </a:moveTo>
                  <a:cubicBezTo>
                    <a:pt x="2600" y="0"/>
                    <a:pt x="2200" y="77"/>
                    <a:pt x="1802" y="236"/>
                  </a:cubicBezTo>
                  <a:cubicBezTo>
                    <a:pt x="678" y="691"/>
                    <a:pt x="0" y="1655"/>
                    <a:pt x="295" y="2386"/>
                  </a:cubicBezTo>
                  <a:cubicBezTo>
                    <a:pt x="485" y="2855"/>
                    <a:pt x="1036" y="3113"/>
                    <a:pt x="1709" y="3113"/>
                  </a:cubicBezTo>
                  <a:cubicBezTo>
                    <a:pt x="2073" y="3113"/>
                    <a:pt x="2474" y="3037"/>
                    <a:pt x="2873" y="2877"/>
                  </a:cubicBezTo>
                  <a:cubicBezTo>
                    <a:pt x="3997" y="2422"/>
                    <a:pt x="4675" y="1458"/>
                    <a:pt x="4380" y="736"/>
                  </a:cubicBezTo>
                  <a:cubicBezTo>
                    <a:pt x="4189" y="261"/>
                    <a:pt x="3638"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1"/>
            <p:cNvSpPr/>
            <p:nvPr/>
          </p:nvSpPr>
          <p:spPr>
            <a:xfrm>
              <a:off x="2033338" y="1491625"/>
              <a:ext cx="66250" cy="55550"/>
            </a:xfrm>
            <a:custGeom>
              <a:avLst/>
              <a:gdLst/>
              <a:ahLst/>
              <a:cxnLst/>
              <a:rect l="l" t="t" r="r" b="b"/>
              <a:pathLst>
                <a:path w="2650" h="2222" extrusionOk="0">
                  <a:moveTo>
                    <a:pt x="1391" y="0"/>
                  </a:moveTo>
                  <a:cubicBezTo>
                    <a:pt x="1233" y="0"/>
                    <a:pt x="1070" y="31"/>
                    <a:pt x="910" y="96"/>
                  </a:cubicBezTo>
                  <a:cubicBezTo>
                    <a:pt x="303" y="345"/>
                    <a:pt x="0" y="997"/>
                    <a:pt x="223" y="1559"/>
                  </a:cubicBezTo>
                  <a:cubicBezTo>
                    <a:pt x="389" y="1976"/>
                    <a:pt x="805" y="2221"/>
                    <a:pt x="1257" y="2221"/>
                  </a:cubicBezTo>
                  <a:cubicBezTo>
                    <a:pt x="1414" y="2221"/>
                    <a:pt x="1575" y="2192"/>
                    <a:pt x="1731" y="2130"/>
                  </a:cubicBezTo>
                  <a:cubicBezTo>
                    <a:pt x="2346" y="1880"/>
                    <a:pt x="2650" y="1229"/>
                    <a:pt x="2427" y="666"/>
                  </a:cubicBezTo>
                  <a:cubicBezTo>
                    <a:pt x="2255" y="250"/>
                    <a:pt x="1843" y="0"/>
                    <a:pt x="1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1"/>
            <p:cNvSpPr/>
            <p:nvPr/>
          </p:nvSpPr>
          <p:spPr>
            <a:xfrm>
              <a:off x="2085200" y="1609488"/>
              <a:ext cx="116875" cy="77850"/>
            </a:xfrm>
            <a:custGeom>
              <a:avLst/>
              <a:gdLst/>
              <a:ahLst/>
              <a:cxnLst/>
              <a:rect l="l" t="t" r="r" b="b"/>
              <a:pathLst>
                <a:path w="4675" h="3114" extrusionOk="0">
                  <a:moveTo>
                    <a:pt x="2964" y="0"/>
                  </a:moveTo>
                  <a:cubicBezTo>
                    <a:pt x="2600" y="0"/>
                    <a:pt x="2200" y="77"/>
                    <a:pt x="1802" y="236"/>
                  </a:cubicBezTo>
                  <a:cubicBezTo>
                    <a:pt x="678" y="691"/>
                    <a:pt x="0" y="1655"/>
                    <a:pt x="295" y="2386"/>
                  </a:cubicBezTo>
                  <a:cubicBezTo>
                    <a:pt x="485" y="2855"/>
                    <a:pt x="1036" y="3113"/>
                    <a:pt x="1709" y="3113"/>
                  </a:cubicBezTo>
                  <a:cubicBezTo>
                    <a:pt x="2073" y="3113"/>
                    <a:pt x="2474" y="3037"/>
                    <a:pt x="2873" y="2877"/>
                  </a:cubicBezTo>
                  <a:cubicBezTo>
                    <a:pt x="3997" y="2422"/>
                    <a:pt x="4675" y="1458"/>
                    <a:pt x="4380" y="736"/>
                  </a:cubicBezTo>
                  <a:cubicBezTo>
                    <a:pt x="4189" y="261"/>
                    <a:pt x="3638"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 name="Google Shape;269;p31"/>
          <p:cNvGrpSpPr/>
          <p:nvPr/>
        </p:nvGrpSpPr>
        <p:grpSpPr>
          <a:xfrm>
            <a:off x="814266" y="2196297"/>
            <a:ext cx="904921" cy="572367"/>
            <a:chOff x="814266" y="2196297"/>
            <a:chExt cx="904921" cy="572367"/>
          </a:xfrm>
        </p:grpSpPr>
        <p:sp>
          <p:nvSpPr>
            <p:cNvPr id="270" name="Google Shape;270;p31"/>
            <p:cNvSpPr/>
            <p:nvPr/>
          </p:nvSpPr>
          <p:spPr>
            <a:xfrm>
              <a:off x="1454362" y="2196297"/>
              <a:ext cx="264824" cy="235214"/>
            </a:xfrm>
            <a:custGeom>
              <a:avLst/>
              <a:gdLst/>
              <a:ahLst/>
              <a:cxnLst/>
              <a:rect l="l" t="t" r="r" b="b"/>
              <a:pathLst>
                <a:path w="7155" h="6355" extrusionOk="0">
                  <a:moveTo>
                    <a:pt x="5946" y="1"/>
                  </a:moveTo>
                  <a:cubicBezTo>
                    <a:pt x="4846" y="1"/>
                    <a:pt x="3046" y="196"/>
                    <a:pt x="1838" y="1322"/>
                  </a:cubicBezTo>
                  <a:cubicBezTo>
                    <a:pt x="0" y="3053"/>
                    <a:pt x="241" y="6300"/>
                    <a:pt x="241" y="6300"/>
                  </a:cubicBezTo>
                  <a:cubicBezTo>
                    <a:pt x="241" y="6300"/>
                    <a:pt x="627" y="6354"/>
                    <a:pt x="1208" y="6354"/>
                  </a:cubicBezTo>
                  <a:cubicBezTo>
                    <a:pt x="2308" y="6354"/>
                    <a:pt x="4106" y="6160"/>
                    <a:pt x="5308" y="5033"/>
                  </a:cubicBezTo>
                  <a:cubicBezTo>
                    <a:pt x="7155" y="3303"/>
                    <a:pt x="6914" y="55"/>
                    <a:pt x="6914" y="55"/>
                  </a:cubicBezTo>
                  <a:cubicBezTo>
                    <a:pt x="6914" y="55"/>
                    <a:pt x="6528" y="1"/>
                    <a:pt x="5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1"/>
            <p:cNvSpPr/>
            <p:nvPr/>
          </p:nvSpPr>
          <p:spPr>
            <a:xfrm rot="3639228">
              <a:off x="818338" y="2565702"/>
              <a:ext cx="224857" cy="140879"/>
            </a:xfrm>
            <a:custGeom>
              <a:avLst/>
              <a:gdLst/>
              <a:ahLst/>
              <a:cxnLst/>
              <a:rect l="l" t="t" r="r" b="b"/>
              <a:pathLst>
                <a:path w="8994" h="5635" extrusionOk="0">
                  <a:moveTo>
                    <a:pt x="5236" y="1"/>
                  </a:moveTo>
                  <a:cubicBezTo>
                    <a:pt x="4654" y="1"/>
                    <a:pt x="4058" y="89"/>
                    <a:pt x="3489" y="317"/>
                  </a:cubicBezTo>
                  <a:cubicBezTo>
                    <a:pt x="1009" y="1325"/>
                    <a:pt x="1" y="4635"/>
                    <a:pt x="1" y="4635"/>
                  </a:cubicBezTo>
                  <a:cubicBezTo>
                    <a:pt x="1" y="4635"/>
                    <a:pt x="1793" y="5634"/>
                    <a:pt x="3750" y="5634"/>
                  </a:cubicBezTo>
                  <a:cubicBezTo>
                    <a:pt x="4335" y="5634"/>
                    <a:pt x="4934" y="5545"/>
                    <a:pt x="5505" y="5313"/>
                  </a:cubicBezTo>
                  <a:cubicBezTo>
                    <a:pt x="7994" y="4314"/>
                    <a:pt x="8993" y="1004"/>
                    <a:pt x="8993" y="1004"/>
                  </a:cubicBezTo>
                  <a:cubicBezTo>
                    <a:pt x="8993" y="1004"/>
                    <a:pt x="7199" y="1"/>
                    <a:pt x="5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72"/>
        <p:cNvGrpSpPr/>
        <p:nvPr/>
      </p:nvGrpSpPr>
      <p:grpSpPr>
        <a:xfrm>
          <a:off x="0" y="0"/>
          <a:ext cx="0" cy="0"/>
          <a:chOff x="0" y="0"/>
          <a:chExt cx="0" cy="0"/>
        </a:xfrm>
      </p:grpSpPr>
      <p:sp>
        <p:nvSpPr>
          <p:cNvPr id="273" name="Google Shape;273;p32"/>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2"/>
          <p:cNvSpPr/>
          <p:nvPr/>
        </p:nvSpPr>
        <p:spPr>
          <a:xfrm>
            <a:off x="6878331" y="3558061"/>
            <a:ext cx="246450" cy="246700"/>
          </a:xfrm>
          <a:custGeom>
            <a:avLst/>
            <a:gdLst/>
            <a:ahLst/>
            <a:cxnLst/>
            <a:rect l="l" t="t" r="r" b="b"/>
            <a:pathLst>
              <a:path w="9858" h="9868" extrusionOk="0">
                <a:moveTo>
                  <a:pt x="4925" y="1"/>
                </a:moveTo>
                <a:cubicBezTo>
                  <a:pt x="2204" y="1"/>
                  <a:pt x="0" y="2213"/>
                  <a:pt x="0" y="4934"/>
                </a:cubicBezTo>
                <a:cubicBezTo>
                  <a:pt x="0" y="7664"/>
                  <a:pt x="2204" y="9867"/>
                  <a:pt x="4925" y="9867"/>
                </a:cubicBezTo>
                <a:cubicBezTo>
                  <a:pt x="7654" y="9867"/>
                  <a:pt x="9858" y="7664"/>
                  <a:pt x="9858" y="4934"/>
                </a:cubicBezTo>
                <a:cubicBezTo>
                  <a:pt x="9858" y="2213"/>
                  <a:pt x="7654" y="1"/>
                  <a:pt x="4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32"/>
          <p:cNvGrpSpPr/>
          <p:nvPr/>
        </p:nvGrpSpPr>
        <p:grpSpPr>
          <a:xfrm rot="3453258">
            <a:off x="7621060" y="2313874"/>
            <a:ext cx="632691" cy="644497"/>
            <a:chOff x="6793038" y="2821871"/>
            <a:chExt cx="632691" cy="644497"/>
          </a:xfrm>
        </p:grpSpPr>
        <p:sp>
          <p:nvSpPr>
            <p:cNvPr id="276" name="Google Shape;276;p32"/>
            <p:cNvSpPr/>
            <p:nvPr/>
          </p:nvSpPr>
          <p:spPr>
            <a:xfrm>
              <a:off x="6966401" y="2821871"/>
              <a:ext cx="149938" cy="232142"/>
            </a:xfrm>
            <a:custGeom>
              <a:avLst/>
              <a:gdLst/>
              <a:ahLst/>
              <a:cxnLst/>
              <a:rect l="l" t="t" r="r" b="b"/>
              <a:pathLst>
                <a:path w="4051" h="6272" extrusionOk="0">
                  <a:moveTo>
                    <a:pt x="2543" y="0"/>
                  </a:moveTo>
                  <a:cubicBezTo>
                    <a:pt x="2543" y="0"/>
                    <a:pt x="571" y="1124"/>
                    <a:pt x="286" y="2855"/>
                  </a:cubicBezTo>
                  <a:cubicBezTo>
                    <a:pt x="0" y="4586"/>
                    <a:pt x="1517" y="6272"/>
                    <a:pt x="1517" y="6272"/>
                  </a:cubicBezTo>
                  <a:cubicBezTo>
                    <a:pt x="1517" y="6272"/>
                    <a:pt x="3488" y="5157"/>
                    <a:pt x="3774" y="3426"/>
                  </a:cubicBezTo>
                  <a:cubicBezTo>
                    <a:pt x="4050" y="1695"/>
                    <a:pt x="2543" y="0"/>
                    <a:pt x="25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2"/>
            <p:cNvSpPr/>
            <p:nvPr/>
          </p:nvSpPr>
          <p:spPr>
            <a:xfrm>
              <a:off x="6793038" y="2967143"/>
              <a:ext cx="232179" cy="131727"/>
            </a:xfrm>
            <a:custGeom>
              <a:avLst/>
              <a:gdLst/>
              <a:ahLst/>
              <a:cxnLst/>
              <a:rect l="l" t="t" r="r" b="b"/>
              <a:pathLst>
                <a:path w="6273" h="3559" extrusionOk="0">
                  <a:moveTo>
                    <a:pt x="2982" y="0"/>
                  </a:moveTo>
                  <a:cubicBezTo>
                    <a:pt x="1417" y="0"/>
                    <a:pt x="1" y="1267"/>
                    <a:pt x="1" y="1267"/>
                  </a:cubicBezTo>
                  <a:cubicBezTo>
                    <a:pt x="1" y="1267"/>
                    <a:pt x="1125" y="3239"/>
                    <a:pt x="2855" y="3524"/>
                  </a:cubicBezTo>
                  <a:cubicBezTo>
                    <a:pt x="3001" y="3548"/>
                    <a:pt x="3146" y="3558"/>
                    <a:pt x="3290" y="3558"/>
                  </a:cubicBezTo>
                  <a:cubicBezTo>
                    <a:pt x="4857" y="3558"/>
                    <a:pt x="6272" y="2293"/>
                    <a:pt x="6272" y="2293"/>
                  </a:cubicBezTo>
                  <a:cubicBezTo>
                    <a:pt x="6272" y="2293"/>
                    <a:pt x="5157" y="322"/>
                    <a:pt x="3426" y="36"/>
                  </a:cubicBezTo>
                  <a:cubicBezTo>
                    <a:pt x="3277" y="12"/>
                    <a:pt x="3129" y="0"/>
                    <a:pt x="2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2"/>
            <p:cNvSpPr/>
            <p:nvPr/>
          </p:nvSpPr>
          <p:spPr>
            <a:xfrm>
              <a:off x="6866691" y="2861141"/>
              <a:ext cx="181953" cy="191244"/>
            </a:xfrm>
            <a:custGeom>
              <a:avLst/>
              <a:gdLst/>
              <a:ahLst/>
              <a:cxnLst/>
              <a:rect l="l" t="t" r="r" b="b"/>
              <a:pathLst>
                <a:path w="4916" h="5167" extrusionOk="0">
                  <a:moveTo>
                    <a:pt x="607" y="1"/>
                  </a:moveTo>
                  <a:lnTo>
                    <a:pt x="607" y="1"/>
                  </a:lnTo>
                  <a:cubicBezTo>
                    <a:pt x="607" y="1"/>
                    <a:pt x="0" y="2187"/>
                    <a:pt x="1026" y="3614"/>
                  </a:cubicBezTo>
                  <a:cubicBezTo>
                    <a:pt x="2052" y="5041"/>
                    <a:pt x="4309" y="5166"/>
                    <a:pt x="4309" y="5166"/>
                  </a:cubicBezTo>
                  <a:cubicBezTo>
                    <a:pt x="4309" y="5166"/>
                    <a:pt x="4915" y="2980"/>
                    <a:pt x="3890" y="1553"/>
                  </a:cubicBezTo>
                  <a:cubicBezTo>
                    <a:pt x="2864" y="126"/>
                    <a:pt x="607" y="1"/>
                    <a:pt x="6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2"/>
            <p:cNvSpPr/>
            <p:nvPr/>
          </p:nvSpPr>
          <p:spPr>
            <a:xfrm>
              <a:off x="6823757" y="2921877"/>
              <a:ext cx="601971" cy="544491"/>
            </a:xfrm>
            <a:custGeom>
              <a:avLst/>
              <a:gdLst/>
              <a:ahLst/>
              <a:cxnLst/>
              <a:rect l="l" t="t" r="r" b="b"/>
              <a:pathLst>
                <a:path w="16264" h="14711" extrusionOk="0">
                  <a:moveTo>
                    <a:pt x="9736" y="0"/>
                  </a:moveTo>
                  <a:cubicBezTo>
                    <a:pt x="9370" y="0"/>
                    <a:pt x="8964" y="33"/>
                    <a:pt x="8511" y="99"/>
                  </a:cubicBezTo>
                  <a:cubicBezTo>
                    <a:pt x="6397" y="412"/>
                    <a:pt x="2819" y="3079"/>
                    <a:pt x="1570" y="4944"/>
                  </a:cubicBezTo>
                  <a:cubicBezTo>
                    <a:pt x="0" y="7290"/>
                    <a:pt x="98" y="8958"/>
                    <a:pt x="1329" y="10680"/>
                  </a:cubicBezTo>
                  <a:cubicBezTo>
                    <a:pt x="3332" y="13461"/>
                    <a:pt x="7648" y="14711"/>
                    <a:pt x="10522" y="14711"/>
                  </a:cubicBezTo>
                  <a:cubicBezTo>
                    <a:pt x="11603" y="14711"/>
                    <a:pt x="12480" y="14534"/>
                    <a:pt x="12954" y="14195"/>
                  </a:cubicBezTo>
                  <a:cubicBezTo>
                    <a:pt x="14693" y="12946"/>
                    <a:pt x="16263" y="6130"/>
                    <a:pt x="13507" y="2294"/>
                  </a:cubicBezTo>
                  <a:cubicBezTo>
                    <a:pt x="12476" y="859"/>
                    <a:pt x="11626" y="0"/>
                    <a:pt x="9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2"/>
            <p:cNvSpPr/>
            <p:nvPr/>
          </p:nvSpPr>
          <p:spPr>
            <a:xfrm>
              <a:off x="7126181" y="3051086"/>
              <a:ext cx="131468" cy="117108"/>
            </a:xfrm>
            <a:custGeom>
              <a:avLst/>
              <a:gdLst/>
              <a:ahLst/>
              <a:cxnLst/>
              <a:rect l="l" t="t" r="r" b="b"/>
              <a:pathLst>
                <a:path w="3552" h="3164" extrusionOk="0">
                  <a:moveTo>
                    <a:pt x="1725" y="0"/>
                  </a:moveTo>
                  <a:cubicBezTo>
                    <a:pt x="1416" y="0"/>
                    <a:pt x="1107" y="92"/>
                    <a:pt x="840" y="284"/>
                  </a:cubicBezTo>
                  <a:cubicBezTo>
                    <a:pt x="153" y="775"/>
                    <a:pt x="1" y="1765"/>
                    <a:pt x="518" y="2487"/>
                  </a:cubicBezTo>
                  <a:cubicBezTo>
                    <a:pt x="837" y="2927"/>
                    <a:pt x="1332" y="3164"/>
                    <a:pt x="1828" y="3164"/>
                  </a:cubicBezTo>
                  <a:cubicBezTo>
                    <a:pt x="2137" y="3164"/>
                    <a:pt x="2446" y="3072"/>
                    <a:pt x="2713" y="2880"/>
                  </a:cubicBezTo>
                  <a:cubicBezTo>
                    <a:pt x="3409" y="2380"/>
                    <a:pt x="3552" y="1399"/>
                    <a:pt x="3034" y="676"/>
                  </a:cubicBezTo>
                  <a:cubicBezTo>
                    <a:pt x="2715" y="237"/>
                    <a:pt x="2220" y="0"/>
                    <a:pt x="1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2"/>
            <p:cNvSpPr/>
            <p:nvPr/>
          </p:nvSpPr>
          <p:spPr>
            <a:xfrm>
              <a:off x="7173408" y="3067482"/>
              <a:ext cx="50559" cy="43231"/>
            </a:xfrm>
            <a:custGeom>
              <a:avLst/>
              <a:gdLst/>
              <a:ahLst/>
              <a:cxnLst/>
              <a:rect l="l" t="t" r="r" b="b"/>
              <a:pathLst>
                <a:path w="1366" h="1168" extrusionOk="0">
                  <a:moveTo>
                    <a:pt x="725" y="0"/>
                  </a:moveTo>
                  <a:cubicBezTo>
                    <a:pt x="597" y="0"/>
                    <a:pt x="464" y="41"/>
                    <a:pt x="349" y="126"/>
                  </a:cubicBezTo>
                  <a:cubicBezTo>
                    <a:pt x="72" y="323"/>
                    <a:pt x="1" y="688"/>
                    <a:pt x="188" y="947"/>
                  </a:cubicBezTo>
                  <a:cubicBezTo>
                    <a:pt x="291" y="1092"/>
                    <a:pt x="461" y="1168"/>
                    <a:pt x="637" y="1168"/>
                  </a:cubicBezTo>
                  <a:cubicBezTo>
                    <a:pt x="765" y="1168"/>
                    <a:pt x="896" y="1128"/>
                    <a:pt x="1009" y="1045"/>
                  </a:cubicBezTo>
                  <a:cubicBezTo>
                    <a:pt x="1285" y="849"/>
                    <a:pt x="1366" y="483"/>
                    <a:pt x="1178" y="224"/>
                  </a:cubicBezTo>
                  <a:cubicBezTo>
                    <a:pt x="1074" y="79"/>
                    <a:pt x="904" y="0"/>
                    <a:pt x="7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2"/>
            <p:cNvSpPr/>
            <p:nvPr/>
          </p:nvSpPr>
          <p:spPr>
            <a:xfrm>
              <a:off x="7173075" y="3126960"/>
              <a:ext cx="17877" cy="15508"/>
            </a:xfrm>
            <a:custGeom>
              <a:avLst/>
              <a:gdLst/>
              <a:ahLst/>
              <a:cxnLst/>
              <a:rect l="l" t="t" r="r" b="b"/>
              <a:pathLst>
                <a:path w="483" h="419" extrusionOk="0">
                  <a:moveTo>
                    <a:pt x="259" y="1"/>
                  </a:moveTo>
                  <a:cubicBezTo>
                    <a:pt x="214" y="1"/>
                    <a:pt x="167" y="15"/>
                    <a:pt x="126" y="45"/>
                  </a:cubicBezTo>
                  <a:cubicBezTo>
                    <a:pt x="27" y="116"/>
                    <a:pt x="1" y="241"/>
                    <a:pt x="63" y="339"/>
                  </a:cubicBezTo>
                  <a:cubicBezTo>
                    <a:pt x="100" y="391"/>
                    <a:pt x="160" y="419"/>
                    <a:pt x="224" y="419"/>
                  </a:cubicBezTo>
                  <a:cubicBezTo>
                    <a:pt x="269" y="419"/>
                    <a:pt x="317" y="405"/>
                    <a:pt x="358" y="375"/>
                  </a:cubicBezTo>
                  <a:cubicBezTo>
                    <a:pt x="456" y="304"/>
                    <a:pt x="482" y="170"/>
                    <a:pt x="420" y="81"/>
                  </a:cubicBezTo>
                  <a:cubicBezTo>
                    <a:pt x="384" y="29"/>
                    <a:pt x="323" y="1"/>
                    <a:pt x="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2"/>
            <p:cNvSpPr/>
            <p:nvPr/>
          </p:nvSpPr>
          <p:spPr>
            <a:xfrm>
              <a:off x="6953188" y="3175260"/>
              <a:ext cx="131431" cy="117404"/>
            </a:xfrm>
            <a:custGeom>
              <a:avLst/>
              <a:gdLst/>
              <a:ahLst/>
              <a:cxnLst/>
              <a:rect l="l" t="t" r="r" b="b"/>
              <a:pathLst>
                <a:path w="3551" h="3172" extrusionOk="0">
                  <a:moveTo>
                    <a:pt x="1722" y="0"/>
                  </a:moveTo>
                  <a:cubicBezTo>
                    <a:pt x="1414" y="0"/>
                    <a:pt x="1105" y="92"/>
                    <a:pt x="839" y="283"/>
                  </a:cubicBezTo>
                  <a:cubicBezTo>
                    <a:pt x="152" y="783"/>
                    <a:pt x="0" y="1773"/>
                    <a:pt x="518" y="2487"/>
                  </a:cubicBezTo>
                  <a:cubicBezTo>
                    <a:pt x="837" y="2933"/>
                    <a:pt x="1333" y="3171"/>
                    <a:pt x="1830" y="3171"/>
                  </a:cubicBezTo>
                  <a:cubicBezTo>
                    <a:pt x="2138" y="3171"/>
                    <a:pt x="2446" y="3079"/>
                    <a:pt x="2712" y="2888"/>
                  </a:cubicBezTo>
                  <a:cubicBezTo>
                    <a:pt x="3408" y="2389"/>
                    <a:pt x="3551" y="1407"/>
                    <a:pt x="3033" y="685"/>
                  </a:cubicBezTo>
                  <a:cubicBezTo>
                    <a:pt x="2714" y="239"/>
                    <a:pt x="2218" y="0"/>
                    <a:pt x="1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2"/>
            <p:cNvSpPr/>
            <p:nvPr/>
          </p:nvSpPr>
          <p:spPr>
            <a:xfrm>
              <a:off x="6972323" y="3212235"/>
              <a:ext cx="50226" cy="43120"/>
            </a:xfrm>
            <a:custGeom>
              <a:avLst/>
              <a:gdLst/>
              <a:ahLst/>
              <a:cxnLst/>
              <a:rect l="l" t="t" r="r" b="b"/>
              <a:pathLst>
                <a:path w="1357" h="1165" extrusionOk="0">
                  <a:moveTo>
                    <a:pt x="725" y="0"/>
                  </a:moveTo>
                  <a:cubicBezTo>
                    <a:pt x="597" y="0"/>
                    <a:pt x="465" y="40"/>
                    <a:pt x="349" y="123"/>
                  </a:cubicBezTo>
                  <a:cubicBezTo>
                    <a:pt x="72" y="319"/>
                    <a:pt x="1" y="685"/>
                    <a:pt x="179" y="943"/>
                  </a:cubicBezTo>
                  <a:cubicBezTo>
                    <a:pt x="288" y="1088"/>
                    <a:pt x="456" y="1164"/>
                    <a:pt x="633" y="1164"/>
                  </a:cubicBezTo>
                  <a:cubicBezTo>
                    <a:pt x="760" y="1164"/>
                    <a:pt x="893" y="1124"/>
                    <a:pt x="1009" y="1042"/>
                  </a:cubicBezTo>
                  <a:cubicBezTo>
                    <a:pt x="1285" y="845"/>
                    <a:pt x="1357" y="480"/>
                    <a:pt x="1178" y="221"/>
                  </a:cubicBezTo>
                  <a:cubicBezTo>
                    <a:pt x="1070" y="76"/>
                    <a:pt x="901" y="0"/>
                    <a:pt x="7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p:nvPr/>
          </p:nvSpPr>
          <p:spPr>
            <a:xfrm>
              <a:off x="7036723" y="3224708"/>
              <a:ext cx="18173" cy="15508"/>
            </a:xfrm>
            <a:custGeom>
              <a:avLst/>
              <a:gdLst/>
              <a:ahLst/>
              <a:cxnLst/>
              <a:rect l="l" t="t" r="r" b="b"/>
              <a:pathLst>
                <a:path w="491" h="419" extrusionOk="0">
                  <a:moveTo>
                    <a:pt x="260" y="0"/>
                  </a:moveTo>
                  <a:cubicBezTo>
                    <a:pt x="213" y="0"/>
                    <a:pt x="166" y="15"/>
                    <a:pt x="125" y="44"/>
                  </a:cubicBezTo>
                  <a:cubicBezTo>
                    <a:pt x="27" y="116"/>
                    <a:pt x="0" y="250"/>
                    <a:pt x="72" y="339"/>
                  </a:cubicBezTo>
                  <a:cubicBezTo>
                    <a:pt x="108" y="391"/>
                    <a:pt x="169" y="419"/>
                    <a:pt x="232" y="419"/>
                  </a:cubicBezTo>
                  <a:cubicBezTo>
                    <a:pt x="278" y="419"/>
                    <a:pt x="325" y="404"/>
                    <a:pt x="366" y="375"/>
                  </a:cubicBezTo>
                  <a:cubicBezTo>
                    <a:pt x="464" y="303"/>
                    <a:pt x="491" y="178"/>
                    <a:pt x="429" y="80"/>
                  </a:cubicBezTo>
                  <a:cubicBezTo>
                    <a:pt x="387" y="28"/>
                    <a:pt x="324" y="0"/>
                    <a:pt x="2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2"/>
            <p:cNvSpPr/>
            <p:nvPr/>
          </p:nvSpPr>
          <p:spPr>
            <a:xfrm>
              <a:off x="7109044" y="3203537"/>
              <a:ext cx="104671" cy="78133"/>
            </a:xfrm>
            <a:custGeom>
              <a:avLst/>
              <a:gdLst/>
              <a:ahLst/>
              <a:cxnLst/>
              <a:rect l="l" t="t" r="r" b="b"/>
              <a:pathLst>
                <a:path w="2828" h="2111" extrusionOk="0">
                  <a:moveTo>
                    <a:pt x="2159" y="1"/>
                  </a:moveTo>
                  <a:lnTo>
                    <a:pt x="0" y="1553"/>
                  </a:lnTo>
                  <a:cubicBezTo>
                    <a:pt x="0" y="1553"/>
                    <a:pt x="404" y="2111"/>
                    <a:pt x="1032" y="2111"/>
                  </a:cubicBezTo>
                  <a:cubicBezTo>
                    <a:pt x="1259" y="2111"/>
                    <a:pt x="1516" y="2038"/>
                    <a:pt x="1793" y="1839"/>
                  </a:cubicBezTo>
                  <a:cubicBezTo>
                    <a:pt x="2828" y="1098"/>
                    <a:pt x="2159" y="1"/>
                    <a:pt x="2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2"/>
            <p:cNvSpPr/>
            <p:nvPr/>
          </p:nvSpPr>
          <p:spPr>
            <a:xfrm>
              <a:off x="7236143" y="3134732"/>
              <a:ext cx="86239" cy="66178"/>
            </a:xfrm>
            <a:custGeom>
              <a:avLst/>
              <a:gdLst/>
              <a:ahLst/>
              <a:cxnLst/>
              <a:rect l="l" t="t" r="r" b="b"/>
              <a:pathLst>
                <a:path w="2330" h="1788" extrusionOk="0">
                  <a:moveTo>
                    <a:pt x="1573" y="1"/>
                  </a:moveTo>
                  <a:cubicBezTo>
                    <a:pt x="1315" y="1"/>
                    <a:pt x="1011" y="102"/>
                    <a:pt x="732" y="299"/>
                  </a:cubicBezTo>
                  <a:cubicBezTo>
                    <a:pt x="224" y="665"/>
                    <a:pt x="1" y="1227"/>
                    <a:pt x="242" y="1557"/>
                  </a:cubicBezTo>
                  <a:cubicBezTo>
                    <a:pt x="350" y="1711"/>
                    <a:pt x="541" y="1787"/>
                    <a:pt x="766" y="1787"/>
                  </a:cubicBezTo>
                  <a:cubicBezTo>
                    <a:pt x="1022" y="1787"/>
                    <a:pt x="1322" y="1689"/>
                    <a:pt x="1598" y="1494"/>
                  </a:cubicBezTo>
                  <a:cubicBezTo>
                    <a:pt x="2106" y="1128"/>
                    <a:pt x="2329" y="557"/>
                    <a:pt x="2088" y="227"/>
                  </a:cubicBezTo>
                  <a:cubicBezTo>
                    <a:pt x="1981" y="75"/>
                    <a:pt x="1794" y="1"/>
                    <a:pt x="15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2"/>
            <p:cNvSpPr/>
            <p:nvPr/>
          </p:nvSpPr>
          <p:spPr>
            <a:xfrm>
              <a:off x="7003376" y="3302137"/>
              <a:ext cx="86202" cy="66178"/>
            </a:xfrm>
            <a:custGeom>
              <a:avLst/>
              <a:gdLst/>
              <a:ahLst/>
              <a:cxnLst/>
              <a:rect l="l" t="t" r="r" b="b"/>
              <a:pathLst>
                <a:path w="2329" h="1788" extrusionOk="0">
                  <a:moveTo>
                    <a:pt x="1566" y="1"/>
                  </a:moveTo>
                  <a:cubicBezTo>
                    <a:pt x="1308" y="1"/>
                    <a:pt x="1006" y="102"/>
                    <a:pt x="732" y="299"/>
                  </a:cubicBezTo>
                  <a:cubicBezTo>
                    <a:pt x="214" y="664"/>
                    <a:pt x="0" y="1226"/>
                    <a:pt x="232" y="1557"/>
                  </a:cubicBezTo>
                  <a:cubicBezTo>
                    <a:pt x="345" y="1711"/>
                    <a:pt x="538" y="1787"/>
                    <a:pt x="763" y="1787"/>
                  </a:cubicBezTo>
                  <a:cubicBezTo>
                    <a:pt x="1019" y="1787"/>
                    <a:pt x="1318" y="1689"/>
                    <a:pt x="1588" y="1494"/>
                  </a:cubicBezTo>
                  <a:cubicBezTo>
                    <a:pt x="2106" y="1128"/>
                    <a:pt x="2329" y="557"/>
                    <a:pt x="2088" y="227"/>
                  </a:cubicBezTo>
                  <a:cubicBezTo>
                    <a:pt x="1977" y="75"/>
                    <a:pt x="1788" y="1"/>
                    <a:pt x="1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32"/>
          <p:cNvSpPr/>
          <p:nvPr/>
        </p:nvSpPr>
        <p:spPr>
          <a:xfrm>
            <a:off x="6509329" y="4035537"/>
            <a:ext cx="324600" cy="192391"/>
          </a:xfrm>
          <a:custGeom>
            <a:avLst/>
            <a:gdLst/>
            <a:ahLst/>
            <a:cxnLst/>
            <a:rect l="l" t="t" r="r" b="b"/>
            <a:pathLst>
              <a:path w="8770" h="5198" extrusionOk="0">
                <a:moveTo>
                  <a:pt x="3925" y="0"/>
                </a:moveTo>
                <a:cubicBezTo>
                  <a:pt x="1889" y="0"/>
                  <a:pt x="1" y="1306"/>
                  <a:pt x="1" y="1306"/>
                </a:cubicBezTo>
                <a:cubicBezTo>
                  <a:pt x="1" y="1306"/>
                  <a:pt x="1241" y="4312"/>
                  <a:pt x="3667" y="5035"/>
                </a:cubicBezTo>
                <a:cubicBezTo>
                  <a:pt x="4057" y="5150"/>
                  <a:pt x="4454" y="5198"/>
                  <a:pt x="4845" y="5198"/>
                </a:cubicBezTo>
                <a:cubicBezTo>
                  <a:pt x="6881" y="5198"/>
                  <a:pt x="8770" y="3893"/>
                  <a:pt x="8770" y="3893"/>
                </a:cubicBezTo>
                <a:cubicBezTo>
                  <a:pt x="8770" y="3893"/>
                  <a:pt x="7521" y="877"/>
                  <a:pt x="5103" y="164"/>
                </a:cubicBezTo>
                <a:cubicBezTo>
                  <a:pt x="4713" y="49"/>
                  <a:pt x="4317" y="0"/>
                  <a:pt x="3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 name="Google Shape;290;p32"/>
          <p:cNvGrpSpPr/>
          <p:nvPr/>
        </p:nvGrpSpPr>
        <p:grpSpPr>
          <a:xfrm>
            <a:off x="6190678" y="2054655"/>
            <a:ext cx="961881" cy="1034203"/>
            <a:chOff x="7468910" y="2928169"/>
            <a:chExt cx="961881" cy="1034203"/>
          </a:xfrm>
        </p:grpSpPr>
        <p:sp>
          <p:nvSpPr>
            <p:cNvPr id="291" name="Google Shape;291;p32"/>
            <p:cNvSpPr/>
            <p:nvPr/>
          </p:nvSpPr>
          <p:spPr>
            <a:xfrm>
              <a:off x="7468910" y="2954262"/>
              <a:ext cx="961881" cy="982423"/>
            </a:xfrm>
            <a:custGeom>
              <a:avLst/>
              <a:gdLst/>
              <a:ahLst/>
              <a:cxnLst/>
              <a:rect l="l" t="t" r="r" b="b"/>
              <a:pathLst>
                <a:path w="25988" h="26543" extrusionOk="0">
                  <a:moveTo>
                    <a:pt x="17749" y="1"/>
                  </a:moveTo>
                  <a:cubicBezTo>
                    <a:pt x="12938" y="1"/>
                    <a:pt x="6962" y="4336"/>
                    <a:pt x="3864" y="9716"/>
                  </a:cubicBezTo>
                  <a:cubicBezTo>
                    <a:pt x="1" y="16415"/>
                    <a:pt x="2053" y="22187"/>
                    <a:pt x="7040" y="25060"/>
                  </a:cubicBezTo>
                  <a:cubicBezTo>
                    <a:pt x="8718" y="26028"/>
                    <a:pt x="10515" y="26542"/>
                    <a:pt x="12308" y="26542"/>
                  </a:cubicBezTo>
                  <a:cubicBezTo>
                    <a:pt x="15836" y="26542"/>
                    <a:pt x="19347" y="24553"/>
                    <a:pt x="21902" y="20117"/>
                  </a:cubicBezTo>
                  <a:cubicBezTo>
                    <a:pt x="25756" y="13427"/>
                    <a:pt x="25988" y="3694"/>
                    <a:pt x="21001" y="821"/>
                  </a:cubicBezTo>
                  <a:cubicBezTo>
                    <a:pt x="20025" y="258"/>
                    <a:pt x="18922" y="1"/>
                    <a:pt x="17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2"/>
            <p:cNvSpPr/>
            <p:nvPr/>
          </p:nvSpPr>
          <p:spPr>
            <a:xfrm>
              <a:off x="7495336" y="2928169"/>
              <a:ext cx="919613" cy="1034203"/>
            </a:xfrm>
            <a:custGeom>
              <a:avLst/>
              <a:gdLst/>
              <a:ahLst/>
              <a:cxnLst/>
              <a:rect l="l" t="t" r="r" b="b"/>
              <a:pathLst>
                <a:path w="24846" h="27942" extrusionOk="0">
                  <a:moveTo>
                    <a:pt x="17039" y="1418"/>
                  </a:moveTo>
                  <a:cubicBezTo>
                    <a:pt x="18125" y="1418"/>
                    <a:pt x="19108" y="1655"/>
                    <a:pt x="19939" y="2133"/>
                  </a:cubicBezTo>
                  <a:cubicBezTo>
                    <a:pt x="22027" y="3337"/>
                    <a:pt x="23267" y="6112"/>
                    <a:pt x="23356" y="9760"/>
                  </a:cubicBezTo>
                  <a:cubicBezTo>
                    <a:pt x="23436" y="13311"/>
                    <a:pt x="22401" y="17316"/>
                    <a:pt x="20582" y="20474"/>
                  </a:cubicBezTo>
                  <a:cubicBezTo>
                    <a:pt x="18301" y="24432"/>
                    <a:pt x="15029" y="26543"/>
                    <a:pt x="11554" y="26543"/>
                  </a:cubicBezTo>
                  <a:cubicBezTo>
                    <a:pt x="9944" y="26543"/>
                    <a:pt x="8292" y="26090"/>
                    <a:pt x="6674" y="25158"/>
                  </a:cubicBezTo>
                  <a:cubicBezTo>
                    <a:pt x="1562" y="22205"/>
                    <a:pt x="420" y="16558"/>
                    <a:pt x="3756" y="10768"/>
                  </a:cubicBezTo>
                  <a:cubicBezTo>
                    <a:pt x="5576" y="7619"/>
                    <a:pt x="8520" y="4711"/>
                    <a:pt x="11634" y="3007"/>
                  </a:cubicBezTo>
                  <a:cubicBezTo>
                    <a:pt x="13551" y="1952"/>
                    <a:pt x="15410" y="1418"/>
                    <a:pt x="17039" y="1418"/>
                  </a:cubicBezTo>
                  <a:close/>
                  <a:moveTo>
                    <a:pt x="17028" y="0"/>
                  </a:moveTo>
                  <a:cubicBezTo>
                    <a:pt x="15173" y="0"/>
                    <a:pt x="13108" y="596"/>
                    <a:pt x="10956" y="1776"/>
                  </a:cubicBezTo>
                  <a:cubicBezTo>
                    <a:pt x="7575" y="3632"/>
                    <a:pt x="4506" y="6656"/>
                    <a:pt x="2534" y="10073"/>
                  </a:cubicBezTo>
                  <a:cubicBezTo>
                    <a:pt x="625" y="13391"/>
                    <a:pt x="1" y="16719"/>
                    <a:pt x="741" y="19689"/>
                  </a:cubicBezTo>
                  <a:cubicBezTo>
                    <a:pt x="1419" y="22446"/>
                    <a:pt x="3275" y="24819"/>
                    <a:pt x="5969" y="26371"/>
                  </a:cubicBezTo>
                  <a:cubicBezTo>
                    <a:pt x="7772" y="27410"/>
                    <a:pt x="9706" y="27941"/>
                    <a:pt x="11604" y="27941"/>
                  </a:cubicBezTo>
                  <a:cubicBezTo>
                    <a:pt x="12543" y="27941"/>
                    <a:pt x="13472" y="27812"/>
                    <a:pt x="14372" y="27549"/>
                  </a:cubicBezTo>
                  <a:cubicBezTo>
                    <a:pt x="17316" y="26701"/>
                    <a:pt x="19886" y="24498"/>
                    <a:pt x="21795" y="21170"/>
                  </a:cubicBezTo>
                  <a:cubicBezTo>
                    <a:pt x="23766" y="17754"/>
                    <a:pt x="24846" y="13579"/>
                    <a:pt x="24757" y="9725"/>
                  </a:cubicBezTo>
                  <a:cubicBezTo>
                    <a:pt x="24658" y="5523"/>
                    <a:pt x="23195" y="2392"/>
                    <a:pt x="20644" y="920"/>
                  </a:cubicBezTo>
                  <a:cubicBezTo>
                    <a:pt x="19576" y="306"/>
                    <a:pt x="18355" y="0"/>
                    <a:pt x="17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2"/>
            <p:cNvSpPr/>
            <p:nvPr/>
          </p:nvSpPr>
          <p:spPr>
            <a:xfrm>
              <a:off x="7682875" y="3371386"/>
              <a:ext cx="450775" cy="428420"/>
            </a:xfrm>
            <a:custGeom>
              <a:avLst/>
              <a:gdLst/>
              <a:ahLst/>
              <a:cxnLst/>
              <a:rect l="l" t="t" r="r" b="b"/>
              <a:pathLst>
                <a:path w="12179" h="11575" extrusionOk="0">
                  <a:moveTo>
                    <a:pt x="6107" y="0"/>
                  </a:moveTo>
                  <a:cubicBezTo>
                    <a:pt x="5902" y="0"/>
                    <a:pt x="5696" y="11"/>
                    <a:pt x="5487" y="33"/>
                  </a:cubicBezTo>
                  <a:cubicBezTo>
                    <a:pt x="2311" y="364"/>
                    <a:pt x="1" y="3209"/>
                    <a:pt x="331" y="6385"/>
                  </a:cubicBezTo>
                  <a:cubicBezTo>
                    <a:pt x="648" y="9362"/>
                    <a:pt x="3154" y="11575"/>
                    <a:pt x="6073" y="11575"/>
                  </a:cubicBezTo>
                  <a:cubicBezTo>
                    <a:pt x="6278" y="11575"/>
                    <a:pt x="6484" y="11564"/>
                    <a:pt x="6692" y="11542"/>
                  </a:cubicBezTo>
                  <a:cubicBezTo>
                    <a:pt x="9876" y="11211"/>
                    <a:pt x="12178" y="8366"/>
                    <a:pt x="11848" y="5190"/>
                  </a:cubicBezTo>
                  <a:cubicBezTo>
                    <a:pt x="11539" y="2213"/>
                    <a:pt x="9034" y="0"/>
                    <a:pt x="6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2"/>
            <p:cNvSpPr/>
            <p:nvPr/>
          </p:nvSpPr>
          <p:spPr>
            <a:xfrm>
              <a:off x="7960908" y="3129255"/>
              <a:ext cx="113628" cy="94493"/>
            </a:xfrm>
            <a:custGeom>
              <a:avLst/>
              <a:gdLst/>
              <a:ahLst/>
              <a:cxnLst/>
              <a:rect l="l" t="t" r="r" b="b"/>
              <a:pathLst>
                <a:path w="3070" h="2553" fill="none" extrusionOk="0">
                  <a:moveTo>
                    <a:pt x="437" y="1"/>
                  </a:moveTo>
                  <a:cubicBezTo>
                    <a:pt x="0" y="759"/>
                    <a:pt x="241" y="1714"/>
                    <a:pt x="964" y="2133"/>
                  </a:cubicBezTo>
                  <a:cubicBezTo>
                    <a:pt x="1695" y="2552"/>
                    <a:pt x="2632" y="2276"/>
                    <a:pt x="3069" y="1526"/>
                  </a:cubicBezTo>
                </a:path>
              </a:pathLst>
            </a:custGeom>
            <a:noFill/>
            <a:ln w="19050" cap="rnd" cmpd="sng">
              <a:solidFill>
                <a:schemeClr val="accent5"/>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2"/>
            <p:cNvSpPr/>
            <p:nvPr/>
          </p:nvSpPr>
          <p:spPr>
            <a:xfrm>
              <a:off x="8142488" y="3234257"/>
              <a:ext cx="113628" cy="94160"/>
            </a:xfrm>
            <a:custGeom>
              <a:avLst/>
              <a:gdLst/>
              <a:ahLst/>
              <a:cxnLst/>
              <a:rect l="l" t="t" r="r" b="b"/>
              <a:pathLst>
                <a:path w="3070" h="2544" fill="none" extrusionOk="0">
                  <a:moveTo>
                    <a:pt x="3070" y="1517"/>
                  </a:moveTo>
                  <a:cubicBezTo>
                    <a:pt x="2633" y="2267"/>
                    <a:pt x="1696" y="2543"/>
                    <a:pt x="964" y="2124"/>
                  </a:cubicBezTo>
                  <a:cubicBezTo>
                    <a:pt x="242" y="1704"/>
                    <a:pt x="1" y="750"/>
                    <a:pt x="438" y="1"/>
                  </a:cubicBezTo>
                </a:path>
              </a:pathLst>
            </a:custGeom>
            <a:noFill/>
            <a:ln w="19050" cap="rnd" cmpd="sng">
              <a:solidFill>
                <a:schemeClr val="accent5"/>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2"/>
            <p:cNvSpPr/>
            <p:nvPr/>
          </p:nvSpPr>
          <p:spPr>
            <a:xfrm>
              <a:off x="8008764" y="3264977"/>
              <a:ext cx="104375" cy="88534"/>
            </a:xfrm>
            <a:custGeom>
              <a:avLst/>
              <a:gdLst/>
              <a:ahLst/>
              <a:cxnLst/>
              <a:rect l="l" t="t" r="r" b="b"/>
              <a:pathLst>
                <a:path w="2820" h="2392" fill="none" extrusionOk="0">
                  <a:moveTo>
                    <a:pt x="545" y="0"/>
                  </a:moveTo>
                  <a:cubicBezTo>
                    <a:pt x="545" y="0"/>
                    <a:pt x="1" y="1133"/>
                    <a:pt x="1089" y="1767"/>
                  </a:cubicBezTo>
                  <a:cubicBezTo>
                    <a:pt x="2178" y="2391"/>
                    <a:pt x="2820" y="1312"/>
                    <a:pt x="2820" y="1312"/>
                  </a:cubicBezTo>
                </a:path>
              </a:pathLst>
            </a:custGeom>
            <a:noFill/>
            <a:ln w="19050" cap="rnd" cmpd="sng">
              <a:solidFill>
                <a:schemeClr val="accent5"/>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2"/>
            <p:cNvSpPr/>
            <p:nvPr/>
          </p:nvSpPr>
          <p:spPr>
            <a:xfrm>
              <a:off x="7893546" y="3207683"/>
              <a:ext cx="86868" cy="62255"/>
            </a:xfrm>
            <a:custGeom>
              <a:avLst/>
              <a:gdLst/>
              <a:ahLst/>
              <a:cxnLst/>
              <a:rect l="l" t="t" r="r" b="b"/>
              <a:pathLst>
                <a:path w="2347" h="1682" extrusionOk="0">
                  <a:moveTo>
                    <a:pt x="798" y="0"/>
                  </a:moveTo>
                  <a:cubicBezTo>
                    <a:pt x="533" y="0"/>
                    <a:pt x="311" y="94"/>
                    <a:pt x="206" y="281"/>
                  </a:cubicBezTo>
                  <a:cubicBezTo>
                    <a:pt x="0" y="629"/>
                    <a:pt x="277" y="1156"/>
                    <a:pt x="812" y="1468"/>
                  </a:cubicBezTo>
                  <a:cubicBezTo>
                    <a:pt x="1058" y="1611"/>
                    <a:pt x="1317" y="1681"/>
                    <a:pt x="1546" y="1681"/>
                  </a:cubicBezTo>
                  <a:cubicBezTo>
                    <a:pt x="1814" y="1681"/>
                    <a:pt x="2040" y="1585"/>
                    <a:pt x="2150" y="1397"/>
                  </a:cubicBezTo>
                  <a:cubicBezTo>
                    <a:pt x="2347" y="1058"/>
                    <a:pt x="2070" y="522"/>
                    <a:pt x="1535" y="210"/>
                  </a:cubicBezTo>
                  <a:cubicBezTo>
                    <a:pt x="1287" y="70"/>
                    <a:pt x="1027" y="0"/>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2"/>
            <p:cNvSpPr/>
            <p:nvPr/>
          </p:nvSpPr>
          <p:spPr>
            <a:xfrm>
              <a:off x="8138194" y="3348661"/>
              <a:ext cx="86905" cy="62144"/>
            </a:xfrm>
            <a:custGeom>
              <a:avLst/>
              <a:gdLst/>
              <a:ahLst/>
              <a:cxnLst/>
              <a:rect l="l" t="t" r="r" b="b"/>
              <a:pathLst>
                <a:path w="2348" h="1679" extrusionOk="0">
                  <a:moveTo>
                    <a:pt x="798" y="0"/>
                  </a:moveTo>
                  <a:cubicBezTo>
                    <a:pt x="531" y="0"/>
                    <a:pt x="308" y="95"/>
                    <a:pt x="197" y="282"/>
                  </a:cubicBezTo>
                  <a:cubicBezTo>
                    <a:pt x="1" y="621"/>
                    <a:pt x="269" y="1156"/>
                    <a:pt x="813" y="1468"/>
                  </a:cubicBezTo>
                  <a:cubicBezTo>
                    <a:pt x="1060" y="1608"/>
                    <a:pt x="1321" y="1678"/>
                    <a:pt x="1549" y="1678"/>
                  </a:cubicBezTo>
                  <a:cubicBezTo>
                    <a:pt x="1815" y="1678"/>
                    <a:pt x="2036" y="1584"/>
                    <a:pt x="2142" y="1397"/>
                  </a:cubicBezTo>
                  <a:cubicBezTo>
                    <a:pt x="2347" y="1058"/>
                    <a:pt x="2071" y="523"/>
                    <a:pt x="1535" y="210"/>
                  </a:cubicBezTo>
                  <a:cubicBezTo>
                    <a:pt x="1288" y="70"/>
                    <a:pt x="1027" y="0"/>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32"/>
          <p:cNvGrpSpPr/>
          <p:nvPr/>
        </p:nvGrpSpPr>
        <p:grpSpPr>
          <a:xfrm rot="-176431">
            <a:off x="7267234" y="2986353"/>
            <a:ext cx="1128641" cy="1390098"/>
            <a:chOff x="6294785" y="993966"/>
            <a:chExt cx="1128622" cy="1390075"/>
          </a:xfrm>
        </p:grpSpPr>
        <p:sp>
          <p:nvSpPr>
            <p:cNvPr id="300" name="Google Shape;300;p32"/>
            <p:cNvSpPr/>
            <p:nvPr/>
          </p:nvSpPr>
          <p:spPr>
            <a:xfrm>
              <a:off x="6314919" y="1180469"/>
              <a:ext cx="1108487" cy="1203572"/>
            </a:xfrm>
            <a:custGeom>
              <a:avLst/>
              <a:gdLst/>
              <a:ahLst/>
              <a:cxnLst/>
              <a:rect l="l" t="t" r="r" b="b"/>
              <a:pathLst>
                <a:path w="29949" h="32518" extrusionOk="0">
                  <a:moveTo>
                    <a:pt x="8312" y="1"/>
                  </a:moveTo>
                  <a:cubicBezTo>
                    <a:pt x="6958" y="1"/>
                    <a:pt x="5603" y="370"/>
                    <a:pt x="4399" y="1144"/>
                  </a:cubicBezTo>
                  <a:cubicBezTo>
                    <a:pt x="920" y="3383"/>
                    <a:pt x="1" y="8147"/>
                    <a:pt x="2338" y="11778"/>
                  </a:cubicBezTo>
                  <a:cubicBezTo>
                    <a:pt x="2659" y="12277"/>
                    <a:pt x="3400" y="13285"/>
                    <a:pt x="4069" y="14160"/>
                  </a:cubicBezTo>
                  <a:cubicBezTo>
                    <a:pt x="5077" y="15489"/>
                    <a:pt x="5755" y="18540"/>
                    <a:pt x="6023" y="20092"/>
                  </a:cubicBezTo>
                  <a:cubicBezTo>
                    <a:pt x="6433" y="22465"/>
                    <a:pt x="6933" y="24758"/>
                    <a:pt x="8351" y="26961"/>
                  </a:cubicBezTo>
                  <a:cubicBezTo>
                    <a:pt x="10631" y="30502"/>
                    <a:pt x="14249" y="32517"/>
                    <a:pt x="17936" y="32517"/>
                  </a:cubicBezTo>
                  <a:cubicBezTo>
                    <a:pt x="19833" y="32517"/>
                    <a:pt x="21747" y="31984"/>
                    <a:pt x="23508" y="30851"/>
                  </a:cubicBezTo>
                  <a:cubicBezTo>
                    <a:pt x="28691" y="27514"/>
                    <a:pt x="29949" y="21064"/>
                    <a:pt x="26505" y="15703"/>
                  </a:cubicBezTo>
                  <a:cubicBezTo>
                    <a:pt x="25087" y="13499"/>
                    <a:pt x="22982" y="11787"/>
                    <a:pt x="20956" y="10475"/>
                  </a:cubicBezTo>
                  <a:cubicBezTo>
                    <a:pt x="19815" y="9735"/>
                    <a:pt x="17379" y="7264"/>
                    <a:pt x="16273" y="5640"/>
                  </a:cubicBezTo>
                  <a:cubicBezTo>
                    <a:pt x="15684" y="4784"/>
                    <a:pt x="15247" y="4177"/>
                    <a:pt x="14926" y="3677"/>
                  </a:cubicBezTo>
                  <a:cubicBezTo>
                    <a:pt x="13400" y="1307"/>
                    <a:pt x="10858" y="1"/>
                    <a:pt x="83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2"/>
            <p:cNvSpPr/>
            <p:nvPr/>
          </p:nvSpPr>
          <p:spPr>
            <a:xfrm>
              <a:off x="6294785" y="993966"/>
              <a:ext cx="210712" cy="252980"/>
            </a:xfrm>
            <a:custGeom>
              <a:avLst/>
              <a:gdLst/>
              <a:ahLst/>
              <a:cxnLst/>
              <a:rect l="l" t="t" r="r" b="b"/>
              <a:pathLst>
                <a:path w="5693" h="6835" extrusionOk="0">
                  <a:moveTo>
                    <a:pt x="3168" y="1"/>
                  </a:moveTo>
                  <a:lnTo>
                    <a:pt x="1" y="2035"/>
                  </a:lnTo>
                  <a:lnTo>
                    <a:pt x="4550" y="6834"/>
                  </a:lnTo>
                  <a:lnTo>
                    <a:pt x="5692" y="6103"/>
                  </a:lnTo>
                  <a:lnTo>
                    <a:pt x="3168" y="1"/>
                  </a:lnTo>
                  <a:close/>
                </a:path>
              </a:pathLst>
            </a:custGeom>
            <a:solidFill>
              <a:srgbClr val="5ED3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2"/>
            <p:cNvSpPr/>
            <p:nvPr/>
          </p:nvSpPr>
          <p:spPr>
            <a:xfrm>
              <a:off x="6672194" y="1842204"/>
              <a:ext cx="184285" cy="164410"/>
            </a:xfrm>
            <a:custGeom>
              <a:avLst/>
              <a:gdLst/>
              <a:ahLst/>
              <a:cxnLst/>
              <a:rect l="l" t="t" r="r" b="b"/>
              <a:pathLst>
                <a:path w="4979" h="4442" extrusionOk="0">
                  <a:moveTo>
                    <a:pt x="2409" y="0"/>
                  </a:moveTo>
                  <a:cubicBezTo>
                    <a:pt x="2017" y="0"/>
                    <a:pt x="1624" y="107"/>
                    <a:pt x="1276" y="331"/>
                  </a:cubicBezTo>
                  <a:cubicBezTo>
                    <a:pt x="268" y="982"/>
                    <a:pt x="0" y="2347"/>
                    <a:pt x="670" y="3391"/>
                  </a:cubicBezTo>
                  <a:cubicBezTo>
                    <a:pt x="1104" y="4068"/>
                    <a:pt x="1828" y="4441"/>
                    <a:pt x="2559" y="4441"/>
                  </a:cubicBezTo>
                  <a:cubicBezTo>
                    <a:pt x="2953" y="4441"/>
                    <a:pt x="3349" y="4333"/>
                    <a:pt x="3703" y="4104"/>
                  </a:cubicBezTo>
                  <a:cubicBezTo>
                    <a:pt x="4711" y="3462"/>
                    <a:pt x="4978" y="2088"/>
                    <a:pt x="4309" y="1053"/>
                  </a:cubicBezTo>
                  <a:cubicBezTo>
                    <a:pt x="3873" y="373"/>
                    <a:pt x="3142" y="0"/>
                    <a:pt x="2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2"/>
            <p:cNvSpPr/>
            <p:nvPr/>
          </p:nvSpPr>
          <p:spPr>
            <a:xfrm>
              <a:off x="6698954" y="1892873"/>
              <a:ext cx="71027" cy="60182"/>
            </a:xfrm>
            <a:custGeom>
              <a:avLst/>
              <a:gdLst/>
              <a:ahLst/>
              <a:cxnLst/>
              <a:rect l="l" t="t" r="r" b="b"/>
              <a:pathLst>
                <a:path w="1919" h="1626" extrusionOk="0">
                  <a:moveTo>
                    <a:pt x="1022" y="0"/>
                  </a:moveTo>
                  <a:cubicBezTo>
                    <a:pt x="855" y="0"/>
                    <a:pt x="682" y="48"/>
                    <a:pt x="526" y="148"/>
                  </a:cubicBezTo>
                  <a:cubicBezTo>
                    <a:pt x="125" y="407"/>
                    <a:pt x="0" y="907"/>
                    <a:pt x="232" y="1281"/>
                  </a:cubicBezTo>
                  <a:cubicBezTo>
                    <a:pt x="380" y="1505"/>
                    <a:pt x="631" y="1626"/>
                    <a:pt x="894" y="1626"/>
                  </a:cubicBezTo>
                  <a:cubicBezTo>
                    <a:pt x="1060" y="1626"/>
                    <a:pt x="1231" y="1578"/>
                    <a:pt x="1383" y="1477"/>
                  </a:cubicBezTo>
                  <a:cubicBezTo>
                    <a:pt x="1784" y="1228"/>
                    <a:pt x="1918" y="719"/>
                    <a:pt x="1677" y="344"/>
                  </a:cubicBezTo>
                  <a:cubicBezTo>
                    <a:pt x="1535" y="120"/>
                    <a:pt x="1286"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2"/>
            <p:cNvSpPr/>
            <p:nvPr/>
          </p:nvSpPr>
          <p:spPr>
            <a:xfrm>
              <a:off x="6789411" y="1913933"/>
              <a:ext cx="25465" cy="21615"/>
            </a:xfrm>
            <a:custGeom>
              <a:avLst/>
              <a:gdLst/>
              <a:ahLst/>
              <a:cxnLst/>
              <a:rect l="l" t="t" r="r" b="b"/>
              <a:pathLst>
                <a:path w="688" h="584" extrusionOk="0">
                  <a:moveTo>
                    <a:pt x="366" y="0"/>
                  </a:moveTo>
                  <a:cubicBezTo>
                    <a:pt x="306" y="0"/>
                    <a:pt x="244" y="17"/>
                    <a:pt x="188" y="52"/>
                  </a:cubicBezTo>
                  <a:cubicBezTo>
                    <a:pt x="45" y="141"/>
                    <a:pt x="0" y="329"/>
                    <a:pt x="81" y="462"/>
                  </a:cubicBezTo>
                  <a:cubicBezTo>
                    <a:pt x="136" y="540"/>
                    <a:pt x="230" y="583"/>
                    <a:pt x="327" y="583"/>
                  </a:cubicBezTo>
                  <a:cubicBezTo>
                    <a:pt x="386" y="583"/>
                    <a:pt x="446" y="567"/>
                    <a:pt x="500" y="534"/>
                  </a:cubicBezTo>
                  <a:cubicBezTo>
                    <a:pt x="643" y="436"/>
                    <a:pt x="687" y="257"/>
                    <a:pt x="598" y="123"/>
                  </a:cubicBezTo>
                  <a:cubicBezTo>
                    <a:pt x="549" y="42"/>
                    <a:pt x="461" y="0"/>
                    <a:pt x="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2"/>
            <p:cNvSpPr/>
            <p:nvPr/>
          </p:nvSpPr>
          <p:spPr>
            <a:xfrm>
              <a:off x="6923134" y="1681055"/>
              <a:ext cx="184285" cy="164298"/>
            </a:xfrm>
            <a:custGeom>
              <a:avLst/>
              <a:gdLst/>
              <a:ahLst/>
              <a:cxnLst/>
              <a:rect l="l" t="t" r="r" b="b"/>
              <a:pathLst>
                <a:path w="4979" h="4439" extrusionOk="0">
                  <a:moveTo>
                    <a:pt x="2415" y="0"/>
                  </a:moveTo>
                  <a:cubicBezTo>
                    <a:pt x="2023" y="0"/>
                    <a:pt x="1628" y="107"/>
                    <a:pt x="1276" y="331"/>
                  </a:cubicBezTo>
                  <a:cubicBezTo>
                    <a:pt x="277" y="983"/>
                    <a:pt x="0" y="2347"/>
                    <a:pt x="670" y="3391"/>
                  </a:cubicBezTo>
                  <a:cubicBezTo>
                    <a:pt x="1104" y="4069"/>
                    <a:pt x="1832" y="4438"/>
                    <a:pt x="2562" y="4438"/>
                  </a:cubicBezTo>
                  <a:cubicBezTo>
                    <a:pt x="2957" y="4438"/>
                    <a:pt x="3352" y="4330"/>
                    <a:pt x="3703" y="4105"/>
                  </a:cubicBezTo>
                  <a:cubicBezTo>
                    <a:pt x="4711" y="3463"/>
                    <a:pt x="4978" y="2089"/>
                    <a:pt x="4309" y="1045"/>
                  </a:cubicBezTo>
                  <a:cubicBezTo>
                    <a:pt x="3874" y="371"/>
                    <a:pt x="3147" y="0"/>
                    <a:pt x="2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2"/>
            <p:cNvSpPr/>
            <p:nvPr/>
          </p:nvSpPr>
          <p:spPr>
            <a:xfrm>
              <a:off x="6990162" y="1705297"/>
              <a:ext cx="71360" cy="60219"/>
            </a:xfrm>
            <a:custGeom>
              <a:avLst/>
              <a:gdLst/>
              <a:ahLst/>
              <a:cxnLst/>
              <a:rect l="l" t="t" r="r" b="b"/>
              <a:pathLst>
                <a:path w="1928" h="1627" extrusionOk="0">
                  <a:moveTo>
                    <a:pt x="1031" y="1"/>
                  </a:moveTo>
                  <a:cubicBezTo>
                    <a:pt x="864" y="1"/>
                    <a:pt x="691" y="49"/>
                    <a:pt x="536" y="149"/>
                  </a:cubicBezTo>
                  <a:cubicBezTo>
                    <a:pt x="134" y="399"/>
                    <a:pt x="0" y="907"/>
                    <a:pt x="241" y="1282"/>
                  </a:cubicBezTo>
                  <a:cubicBezTo>
                    <a:pt x="389" y="1506"/>
                    <a:pt x="637" y="1627"/>
                    <a:pt x="899" y="1627"/>
                  </a:cubicBezTo>
                  <a:cubicBezTo>
                    <a:pt x="1065" y="1627"/>
                    <a:pt x="1237" y="1578"/>
                    <a:pt x="1392" y="1478"/>
                  </a:cubicBezTo>
                  <a:cubicBezTo>
                    <a:pt x="1794" y="1220"/>
                    <a:pt x="1927" y="720"/>
                    <a:pt x="1687" y="345"/>
                  </a:cubicBezTo>
                  <a:cubicBezTo>
                    <a:pt x="1544" y="121"/>
                    <a:pt x="1295" y="1"/>
                    <a:pt x="1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2"/>
            <p:cNvSpPr/>
            <p:nvPr/>
          </p:nvSpPr>
          <p:spPr>
            <a:xfrm>
              <a:off x="6986868" y="1786983"/>
              <a:ext cx="25465" cy="21689"/>
            </a:xfrm>
            <a:custGeom>
              <a:avLst/>
              <a:gdLst/>
              <a:ahLst/>
              <a:cxnLst/>
              <a:rect l="l" t="t" r="r" b="b"/>
              <a:pathLst>
                <a:path w="688" h="586" extrusionOk="0">
                  <a:moveTo>
                    <a:pt x="364" y="0"/>
                  </a:moveTo>
                  <a:cubicBezTo>
                    <a:pt x="305" y="0"/>
                    <a:pt x="243" y="18"/>
                    <a:pt x="188" y="56"/>
                  </a:cubicBezTo>
                  <a:cubicBezTo>
                    <a:pt x="45" y="146"/>
                    <a:pt x="0" y="324"/>
                    <a:pt x="81" y="458"/>
                  </a:cubicBezTo>
                  <a:cubicBezTo>
                    <a:pt x="135" y="540"/>
                    <a:pt x="224" y="585"/>
                    <a:pt x="317" y="585"/>
                  </a:cubicBezTo>
                  <a:cubicBezTo>
                    <a:pt x="375" y="585"/>
                    <a:pt x="436" y="567"/>
                    <a:pt x="491" y="529"/>
                  </a:cubicBezTo>
                  <a:cubicBezTo>
                    <a:pt x="634" y="440"/>
                    <a:pt x="687" y="253"/>
                    <a:pt x="598" y="128"/>
                  </a:cubicBezTo>
                  <a:cubicBezTo>
                    <a:pt x="549" y="46"/>
                    <a:pt x="459" y="0"/>
                    <a:pt x="3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2"/>
            <p:cNvSpPr/>
            <p:nvPr/>
          </p:nvSpPr>
          <p:spPr>
            <a:xfrm>
              <a:off x="6888121" y="1894391"/>
              <a:ext cx="151603" cy="127804"/>
            </a:xfrm>
            <a:custGeom>
              <a:avLst/>
              <a:gdLst/>
              <a:ahLst/>
              <a:cxnLst/>
              <a:rect l="l" t="t" r="r" b="b"/>
              <a:pathLst>
                <a:path w="4096" h="3453" fill="none" extrusionOk="0">
                  <a:moveTo>
                    <a:pt x="1" y="2025"/>
                  </a:moveTo>
                  <a:cubicBezTo>
                    <a:pt x="1" y="2025"/>
                    <a:pt x="1089" y="3453"/>
                    <a:pt x="2588" y="2480"/>
                  </a:cubicBezTo>
                  <a:cubicBezTo>
                    <a:pt x="4096" y="1517"/>
                    <a:pt x="3141" y="0"/>
                    <a:pt x="3141" y="0"/>
                  </a:cubicBezTo>
                </a:path>
              </a:pathLst>
            </a:custGeom>
            <a:noFill/>
            <a:ln w="19050" cap="rnd" cmpd="sng">
              <a:solidFill>
                <a:schemeClr val="accent5"/>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2"/>
            <p:cNvSpPr/>
            <p:nvPr/>
          </p:nvSpPr>
          <p:spPr>
            <a:xfrm>
              <a:off x="6734263" y="2022970"/>
              <a:ext cx="122215" cy="90570"/>
            </a:xfrm>
            <a:custGeom>
              <a:avLst/>
              <a:gdLst/>
              <a:ahLst/>
              <a:cxnLst/>
              <a:rect l="l" t="t" r="r" b="b"/>
              <a:pathLst>
                <a:path w="3302" h="2447" extrusionOk="0">
                  <a:moveTo>
                    <a:pt x="2206" y="1"/>
                  </a:moveTo>
                  <a:cubicBezTo>
                    <a:pt x="1863" y="1"/>
                    <a:pt x="1464" y="121"/>
                    <a:pt x="1089" y="362"/>
                  </a:cubicBezTo>
                  <a:cubicBezTo>
                    <a:pt x="349" y="835"/>
                    <a:pt x="1" y="1611"/>
                    <a:pt x="304" y="2084"/>
                  </a:cubicBezTo>
                  <a:cubicBezTo>
                    <a:pt x="461" y="2326"/>
                    <a:pt x="753" y="2446"/>
                    <a:pt x="1098" y="2446"/>
                  </a:cubicBezTo>
                  <a:cubicBezTo>
                    <a:pt x="1441" y="2446"/>
                    <a:pt x="1836" y="2328"/>
                    <a:pt x="2204" y="2093"/>
                  </a:cubicBezTo>
                  <a:cubicBezTo>
                    <a:pt x="2945" y="1611"/>
                    <a:pt x="3301" y="835"/>
                    <a:pt x="2989" y="362"/>
                  </a:cubicBezTo>
                  <a:cubicBezTo>
                    <a:pt x="2838" y="121"/>
                    <a:pt x="2550" y="1"/>
                    <a:pt x="2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2"/>
            <p:cNvSpPr/>
            <p:nvPr/>
          </p:nvSpPr>
          <p:spPr>
            <a:xfrm>
              <a:off x="7071699" y="1805859"/>
              <a:ext cx="122215" cy="90459"/>
            </a:xfrm>
            <a:custGeom>
              <a:avLst/>
              <a:gdLst/>
              <a:ahLst/>
              <a:cxnLst/>
              <a:rect l="l" t="t" r="r" b="b"/>
              <a:pathLst>
                <a:path w="3302" h="2444" extrusionOk="0">
                  <a:moveTo>
                    <a:pt x="2204" y="0"/>
                  </a:moveTo>
                  <a:cubicBezTo>
                    <a:pt x="1862" y="0"/>
                    <a:pt x="1467" y="118"/>
                    <a:pt x="1098" y="358"/>
                  </a:cubicBezTo>
                  <a:cubicBezTo>
                    <a:pt x="358" y="831"/>
                    <a:pt x="1" y="1607"/>
                    <a:pt x="313" y="2089"/>
                  </a:cubicBezTo>
                  <a:cubicBezTo>
                    <a:pt x="465" y="2325"/>
                    <a:pt x="755" y="2443"/>
                    <a:pt x="1099" y="2443"/>
                  </a:cubicBezTo>
                  <a:cubicBezTo>
                    <a:pt x="1444" y="2443"/>
                    <a:pt x="1843" y="2325"/>
                    <a:pt x="2213" y="2089"/>
                  </a:cubicBezTo>
                  <a:cubicBezTo>
                    <a:pt x="2954" y="1616"/>
                    <a:pt x="3302" y="840"/>
                    <a:pt x="2998" y="358"/>
                  </a:cubicBezTo>
                  <a:cubicBezTo>
                    <a:pt x="2842" y="121"/>
                    <a:pt x="2550" y="0"/>
                    <a:pt x="2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 name="Google Shape;24;p5"/>
          <p:cNvSpPr txBox="1">
            <a:spLocks noGrp="1"/>
          </p:cNvSpPr>
          <p:nvPr>
            <p:ph type="subTitle" idx="1"/>
          </p:nvPr>
        </p:nvSpPr>
        <p:spPr>
          <a:xfrm>
            <a:off x="5055284" y="3695224"/>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5" name="Google Shape;25;p5"/>
          <p:cNvSpPr txBox="1">
            <a:spLocks noGrp="1"/>
          </p:cNvSpPr>
          <p:nvPr>
            <p:ph type="subTitle" idx="2"/>
          </p:nvPr>
        </p:nvSpPr>
        <p:spPr>
          <a:xfrm>
            <a:off x="1583300" y="3695224"/>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6" name="Google Shape;26;p5"/>
          <p:cNvSpPr txBox="1">
            <a:spLocks noGrp="1"/>
          </p:cNvSpPr>
          <p:nvPr>
            <p:ph type="subTitle" idx="3"/>
          </p:nvPr>
        </p:nvSpPr>
        <p:spPr>
          <a:xfrm>
            <a:off x="5055275" y="3122525"/>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Lilita One"/>
              <a:buNone/>
              <a:defRPr sz="2400">
                <a:latin typeface="Lilita One"/>
                <a:ea typeface="Lilita One"/>
                <a:cs typeface="Lilita One"/>
                <a:sym typeface="Lilita One"/>
              </a:defRPr>
            </a:lvl1pPr>
            <a:lvl2pPr lvl="1"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2pPr>
            <a:lvl3pPr lvl="2"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3pPr>
            <a:lvl4pPr lvl="3"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4pPr>
            <a:lvl5pPr lvl="4"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5pPr>
            <a:lvl6pPr lvl="5"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6pPr>
            <a:lvl7pPr lvl="6"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7pPr>
            <a:lvl8pPr lvl="7"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8pPr>
            <a:lvl9pPr lvl="8"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9pPr>
          </a:lstStyle>
          <a:p>
            <a:endParaRPr/>
          </a:p>
        </p:txBody>
      </p:sp>
      <p:sp>
        <p:nvSpPr>
          <p:cNvPr id="27" name="Google Shape;27;p5"/>
          <p:cNvSpPr txBox="1">
            <a:spLocks noGrp="1"/>
          </p:cNvSpPr>
          <p:nvPr>
            <p:ph type="subTitle" idx="4"/>
          </p:nvPr>
        </p:nvSpPr>
        <p:spPr>
          <a:xfrm>
            <a:off x="1583075" y="3122525"/>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Lilita One"/>
              <a:buNone/>
              <a:defRPr sz="2400">
                <a:latin typeface="Lilita One"/>
                <a:ea typeface="Lilita One"/>
                <a:cs typeface="Lilita One"/>
                <a:sym typeface="Lilita One"/>
              </a:defRPr>
            </a:lvl1pPr>
            <a:lvl2pPr lvl="1"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2pPr>
            <a:lvl3pPr lvl="2"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3pPr>
            <a:lvl4pPr lvl="3"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4pPr>
            <a:lvl5pPr lvl="4"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5pPr>
            <a:lvl6pPr lvl="5"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6pPr>
            <a:lvl7pPr lvl="6"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7pPr>
            <a:lvl8pPr lvl="7"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8pPr>
            <a:lvl9pPr lvl="8" algn="ctr" rtl="0">
              <a:lnSpc>
                <a:spcPct val="100000"/>
              </a:lnSpc>
              <a:spcBef>
                <a:spcPts val="0"/>
              </a:spcBef>
              <a:spcAft>
                <a:spcPts val="0"/>
              </a:spcAft>
              <a:buSzPts val="2400"/>
              <a:buFont typeface="Lilita One"/>
              <a:buNone/>
              <a:defRPr sz="2400" b="1">
                <a:latin typeface="Lilita One"/>
                <a:ea typeface="Lilita One"/>
                <a:cs typeface="Lilita One"/>
                <a:sym typeface="Lilita One"/>
              </a:defRPr>
            </a:lvl9pPr>
          </a:lstStyle>
          <a:p>
            <a:endParaRPr/>
          </a:p>
        </p:txBody>
      </p:sp>
      <p:grpSp>
        <p:nvGrpSpPr>
          <p:cNvPr id="28" name="Google Shape;28;p5"/>
          <p:cNvGrpSpPr/>
          <p:nvPr/>
        </p:nvGrpSpPr>
        <p:grpSpPr>
          <a:xfrm>
            <a:off x="505773" y="1268974"/>
            <a:ext cx="8057408" cy="3384689"/>
            <a:chOff x="505773" y="1268974"/>
            <a:chExt cx="8057408" cy="3384689"/>
          </a:xfrm>
        </p:grpSpPr>
        <p:sp>
          <p:nvSpPr>
            <p:cNvPr id="29" name="Google Shape;29;p5"/>
            <p:cNvSpPr/>
            <p:nvPr/>
          </p:nvSpPr>
          <p:spPr>
            <a:xfrm flipH="1">
              <a:off x="7385210" y="4418449"/>
              <a:ext cx="264824" cy="235214"/>
            </a:xfrm>
            <a:custGeom>
              <a:avLst/>
              <a:gdLst/>
              <a:ahLst/>
              <a:cxnLst/>
              <a:rect l="l" t="t" r="r" b="b"/>
              <a:pathLst>
                <a:path w="7155" h="6355" extrusionOk="0">
                  <a:moveTo>
                    <a:pt x="5946" y="1"/>
                  </a:moveTo>
                  <a:cubicBezTo>
                    <a:pt x="4846" y="1"/>
                    <a:pt x="3046" y="196"/>
                    <a:pt x="1838" y="1322"/>
                  </a:cubicBezTo>
                  <a:cubicBezTo>
                    <a:pt x="0" y="3053"/>
                    <a:pt x="241" y="6300"/>
                    <a:pt x="241" y="6300"/>
                  </a:cubicBezTo>
                  <a:cubicBezTo>
                    <a:pt x="241" y="6300"/>
                    <a:pt x="627" y="6354"/>
                    <a:pt x="1208" y="6354"/>
                  </a:cubicBezTo>
                  <a:cubicBezTo>
                    <a:pt x="2308" y="6354"/>
                    <a:pt x="4106" y="6160"/>
                    <a:pt x="5308" y="5033"/>
                  </a:cubicBezTo>
                  <a:cubicBezTo>
                    <a:pt x="7155" y="3303"/>
                    <a:pt x="6914" y="55"/>
                    <a:pt x="6914" y="55"/>
                  </a:cubicBezTo>
                  <a:cubicBezTo>
                    <a:pt x="6914" y="55"/>
                    <a:pt x="6528" y="1"/>
                    <a:pt x="5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p:nvPr/>
          </p:nvSpPr>
          <p:spPr>
            <a:xfrm flipH="1">
              <a:off x="8355800" y="3952704"/>
              <a:ext cx="207381" cy="182583"/>
            </a:xfrm>
            <a:custGeom>
              <a:avLst/>
              <a:gdLst/>
              <a:ahLst/>
              <a:cxnLst/>
              <a:rect l="l" t="t" r="r" b="b"/>
              <a:pathLst>
                <a:path w="5603" h="4933" extrusionOk="0">
                  <a:moveTo>
                    <a:pt x="2810" y="1"/>
                  </a:moveTo>
                  <a:cubicBezTo>
                    <a:pt x="1842" y="1"/>
                    <a:pt x="924" y="574"/>
                    <a:pt x="527" y="1525"/>
                  </a:cubicBezTo>
                  <a:cubicBezTo>
                    <a:pt x="0" y="2774"/>
                    <a:pt x="598" y="4219"/>
                    <a:pt x="1856" y="4745"/>
                  </a:cubicBezTo>
                  <a:cubicBezTo>
                    <a:pt x="2165" y="4873"/>
                    <a:pt x="2486" y="4933"/>
                    <a:pt x="2801" y="4933"/>
                  </a:cubicBezTo>
                  <a:cubicBezTo>
                    <a:pt x="3768" y="4933"/>
                    <a:pt x="4686" y="4365"/>
                    <a:pt x="5076" y="3416"/>
                  </a:cubicBezTo>
                  <a:cubicBezTo>
                    <a:pt x="5603" y="2158"/>
                    <a:pt x="5005" y="713"/>
                    <a:pt x="3747" y="187"/>
                  </a:cubicBezTo>
                  <a:cubicBezTo>
                    <a:pt x="3440" y="61"/>
                    <a:pt x="3122" y="1"/>
                    <a:pt x="2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p:nvPr/>
          </p:nvSpPr>
          <p:spPr>
            <a:xfrm flipH="1">
              <a:off x="505773" y="1268974"/>
              <a:ext cx="264824" cy="235214"/>
            </a:xfrm>
            <a:custGeom>
              <a:avLst/>
              <a:gdLst/>
              <a:ahLst/>
              <a:cxnLst/>
              <a:rect l="l" t="t" r="r" b="b"/>
              <a:pathLst>
                <a:path w="7155" h="6355" extrusionOk="0">
                  <a:moveTo>
                    <a:pt x="5946" y="1"/>
                  </a:moveTo>
                  <a:cubicBezTo>
                    <a:pt x="4846" y="1"/>
                    <a:pt x="3046" y="196"/>
                    <a:pt x="1838" y="1322"/>
                  </a:cubicBezTo>
                  <a:cubicBezTo>
                    <a:pt x="0" y="3053"/>
                    <a:pt x="241" y="6300"/>
                    <a:pt x="241" y="6300"/>
                  </a:cubicBezTo>
                  <a:cubicBezTo>
                    <a:pt x="241" y="6300"/>
                    <a:pt x="627" y="6354"/>
                    <a:pt x="1208" y="6354"/>
                  </a:cubicBezTo>
                  <a:cubicBezTo>
                    <a:pt x="2308" y="6354"/>
                    <a:pt x="4106" y="6160"/>
                    <a:pt x="5308" y="5033"/>
                  </a:cubicBezTo>
                  <a:cubicBezTo>
                    <a:pt x="7155" y="3303"/>
                    <a:pt x="6914" y="55"/>
                    <a:pt x="6914" y="55"/>
                  </a:cubicBezTo>
                  <a:cubicBezTo>
                    <a:pt x="6914" y="55"/>
                    <a:pt x="6528" y="1"/>
                    <a:pt x="5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5" name="Google Shape;35;p6"/>
          <p:cNvGrpSpPr/>
          <p:nvPr/>
        </p:nvGrpSpPr>
        <p:grpSpPr>
          <a:xfrm>
            <a:off x="484397" y="828499"/>
            <a:ext cx="8270976" cy="3854402"/>
            <a:chOff x="484397" y="828499"/>
            <a:chExt cx="8270976" cy="3854402"/>
          </a:xfrm>
        </p:grpSpPr>
        <p:sp>
          <p:nvSpPr>
            <p:cNvPr id="36" name="Google Shape;36;p6"/>
            <p:cNvSpPr/>
            <p:nvPr/>
          </p:nvSpPr>
          <p:spPr>
            <a:xfrm>
              <a:off x="8298369" y="828499"/>
              <a:ext cx="264824" cy="235214"/>
            </a:xfrm>
            <a:custGeom>
              <a:avLst/>
              <a:gdLst/>
              <a:ahLst/>
              <a:cxnLst/>
              <a:rect l="l" t="t" r="r" b="b"/>
              <a:pathLst>
                <a:path w="7155" h="6355" extrusionOk="0">
                  <a:moveTo>
                    <a:pt x="5946" y="1"/>
                  </a:moveTo>
                  <a:cubicBezTo>
                    <a:pt x="4846" y="1"/>
                    <a:pt x="3046" y="196"/>
                    <a:pt x="1838" y="1322"/>
                  </a:cubicBezTo>
                  <a:cubicBezTo>
                    <a:pt x="0" y="3053"/>
                    <a:pt x="241" y="6300"/>
                    <a:pt x="241" y="6300"/>
                  </a:cubicBezTo>
                  <a:cubicBezTo>
                    <a:pt x="241" y="6300"/>
                    <a:pt x="627" y="6354"/>
                    <a:pt x="1208" y="6354"/>
                  </a:cubicBezTo>
                  <a:cubicBezTo>
                    <a:pt x="2308" y="6354"/>
                    <a:pt x="4106" y="6160"/>
                    <a:pt x="5308" y="5033"/>
                  </a:cubicBezTo>
                  <a:cubicBezTo>
                    <a:pt x="7155" y="3303"/>
                    <a:pt x="6914" y="55"/>
                    <a:pt x="6914" y="55"/>
                  </a:cubicBezTo>
                  <a:cubicBezTo>
                    <a:pt x="6914" y="55"/>
                    <a:pt x="6528" y="1"/>
                    <a:pt x="5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6"/>
            <p:cNvSpPr/>
            <p:nvPr/>
          </p:nvSpPr>
          <p:spPr>
            <a:xfrm>
              <a:off x="8430773" y="1335226"/>
              <a:ext cx="324600" cy="192391"/>
            </a:xfrm>
            <a:custGeom>
              <a:avLst/>
              <a:gdLst/>
              <a:ahLst/>
              <a:cxnLst/>
              <a:rect l="l" t="t" r="r" b="b"/>
              <a:pathLst>
                <a:path w="8770" h="5198" extrusionOk="0">
                  <a:moveTo>
                    <a:pt x="3925" y="0"/>
                  </a:moveTo>
                  <a:cubicBezTo>
                    <a:pt x="1889" y="0"/>
                    <a:pt x="1" y="1306"/>
                    <a:pt x="1" y="1306"/>
                  </a:cubicBezTo>
                  <a:cubicBezTo>
                    <a:pt x="1" y="1306"/>
                    <a:pt x="1241" y="4312"/>
                    <a:pt x="3667" y="5035"/>
                  </a:cubicBezTo>
                  <a:cubicBezTo>
                    <a:pt x="4057" y="5150"/>
                    <a:pt x="4454" y="5198"/>
                    <a:pt x="4845" y="5198"/>
                  </a:cubicBezTo>
                  <a:cubicBezTo>
                    <a:pt x="6881" y="5198"/>
                    <a:pt x="8770" y="3893"/>
                    <a:pt x="8770" y="3893"/>
                  </a:cubicBezTo>
                  <a:cubicBezTo>
                    <a:pt x="8770" y="3893"/>
                    <a:pt x="7521" y="877"/>
                    <a:pt x="5103" y="164"/>
                  </a:cubicBezTo>
                  <a:cubicBezTo>
                    <a:pt x="4713" y="49"/>
                    <a:pt x="4317" y="0"/>
                    <a:pt x="3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6"/>
            <p:cNvSpPr/>
            <p:nvPr/>
          </p:nvSpPr>
          <p:spPr>
            <a:xfrm>
              <a:off x="677231" y="4447686"/>
              <a:ext cx="264824" cy="235214"/>
            </a:xfrm>
            <a:custGeom>
              <a:avLst/>
              <a:gdLst/>
              <a:ahLst/>
              <a:cxnLst/>
              <a:rect l="l" t="t" r="r" b="b"/>
              <a:pathLst>
                <a:path w="7155" h="6355" extrusionOk="0">
                  <a:moveTo>
                    <a:pt x="5946" y="1"/>
                  </a:moveTo>
                  <a:cubicBezTo>
                    <a:pt x="4846" y="1"/>
                    <a:pt x="3046" y="196"/>
                    <a:pt x="1838" y="1322"/>
                  </a:cubicBezTo>
                  <a:cubicBezTo>
                    <a:pt x="0" y="3053"/>
                    <a:pt x="241" y="6300"/>
                    <a:pt x="241" y="6300"/>
                  </a:cubicBezTo>
                  <a:cubicBezTo>
                    <a:pt x="241" y="6300"/>
                    <a:pt x="627" y="6354"/>
                    <a:pt x="1208" y="6354"/>
                  </a:cubicBezTo>
                  <a:cubicBezTo>
                    <a:pt x="2308" y="6354"/>
                    <a:pt x="4106" y="6160"/>
                    <a:pt x="5308" y="5033"/>
                  </a:cubicBezTo>
                  <a:cubicBezTo>
                    <a:pt x="7155" y="3303"/>
                    <a:pt x="6914" y="55"/>
                    <a:pt x="6914" y="55"/>
                  </a:cubicBezTo>
                  <a:cubicBezTo>
                    <a:pt x="6914" y="55"/>
                    <a:pt x="6528" y="1"/>
                    <a:pt x="5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6"/>
            <p:cNvSpPr/>
            <p:nvPr/>
          </p:nvSpPr>
          <p:spPr>
            <a:xfrm>
              <a:off x="484397" y="4128798"/>
              <a:ext cx="192835" cy="171257"/>
            </a:xfrm>
            <a:custGeom>
              <a:avLst/>
              <a:gdLst/>
              <a:ahLst/>
              <a:cxnLst/>
              <a:rect l="l" t="t" r="r" b="b"/>
              <a:pathLst>
                <a:path w="5210" h="4627" extrusionOk="0">
                  <a:moveTo>
                    <a:pt x="2600" y="1"/>
                  </a:moveTo>
                  <a:cubicBezTo>
                    <a:pt x="2102" y="1"/>
                    <a:pt x="1601" y="161"/>
                    <a:pt x="1178" y="490"/>
                  </a:cubicBezTo>
                  <a:cubicBezTo>
                    <a:pt x="170" y="1284"/>
                    <a:pt x="0" y="2729"/>
                    <a:pt x="785" y="3737"/>
                  </a:cubicBezTo>
                  <a:cubicBezTo>
                    <a:pt x="1239" y="4321"/>
                    <a:pt x="1918" y="4626"/>
                    <a:pt x="2602" y="4626"/>
                  </a:cubicBezTo>
                  <a:cubicBezTo>
                    <a:pt x="3101" y="4626"/>
                    <a:pt x="3602" y="4464"/>
                    <a:pt x="4023" y="4130"/>
                  </a:cubicBezTo>
                  <a:cubicBezTo>
                    <a:pt x="5031" y="3345"/>
                    <a:pt x="5210" y="1891"/>
                    <a:pt x="4425" y="892"/>
                  </a:cubicBezTo>
                  <a:cubicBezTo>
                    <a:pt x="3969" y="307"/>
                    <a:pt x="3288" y="1"/>
                    <a:pt x="26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7"/>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txBox="1">
            <a:spLocks noGrp="1"/>
          </p:cNvSpPr>
          <p:nvPr>
            <p:ph type="title"/>
          </p:nvPr>
        </p:nvSpPr>
        <p:spPr>
          <a:xfrm>
            <a:off x="713225" y="837100"/>
            <a:ext cx="4294800" cy="1255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 name="Google Shape;43;p7"/>
          <p:cNvSpPr txBox="1">
            <a:spLocks noGrp="1"/>
          </p:cNvSpPr>
          <p:nvPr>
            <p:ph type="subTitle" idx="1"/>
          </p:nvPr>
        </p:nvSpPr>
        <p:spPr>
          <a:xfrm>
            <a:off x="713225" y="2092375"/>
            <a:ext cx="4294800" cy="221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4"/>
              </a:buClr>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sp>
        <p:nvSpPr>
          <p:cNvPr id="45" name="Google Shape;45;p8"/>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txBox="1">
            <a:spLocks noGrp="1"/>
          </p:cNvSpPr>
          <p:nvPr>
            <p:ph type="title"/>
          </p:nvPr>
        </p:nvSpPr>
        <p:spPr>
          <a:xfrm>
            <a:off x="2355150" y="1307100"/>
            <a:ext cx="44337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
        <p:cNvGrpSpPr/>
        <p:nvPr/>
      </p:nvGrpSpPr>
      <p:grpSpPr>
        <a:xfrm>
          <a:off x="0" y="0"/>
          <a:ext cx="0" cy="0"/>
          <a:chOff x="0" y="0"/>
          <a:chExt cx="0" cy="0"/>
        </a:xfrm>
      </p:grpSpPr>
      <p:sp>
        <p:nvSpPr>
          <p:cNvPr id="48" name="Google Shape;48;p9"/>
          <p:cNvSpPr/>
          <p:nvPr/>
        </p:nvSpPr>
        <p:spPr>
          <a:xfrm>
            <a:off x="330900" y="324600"/>
            <a:ext cx="8482200" cy="4494300"/>
          </a:xfrm>
          <a:prstGeom prst="rect">
            <a:avLst/>
          </a:prstGeom>
          <a:solidFill>
            <a:schemeClr val="dk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txBox="1">
            <a:spLocks noGrp="1"/>
          </p:cNvSpPr>
          <p:nvPr>
            <p:ph type="title"/>
          </p:nvPr>
        </p:nvSpPr>
        <p:spPr>
          <a:xfrm>
            <a:off x="2135550" y="1655488"/>
            <a:ext cx="4872900" cy="116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sz="72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0" name="Google Shape;50;p9"/>
          <p:cNvSpPr txBox="1">
            <a:spLocks noGrp="1"/>
          </p:cNvSpPr>
          <p:nvPr>
            <p:ph type="subTitle" idx="1"/>
          </p:nvPr>
        </p:nvSpPr>
        <p:spPr>
          <a:xfrm>
            <a:off x="2135550" y="2816913"/>
            <a:ext cx="4872900" cy="671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p10"/>
          <p:cNvSpPr>
            <a:spLocks noGrp="1"/>
          </p:cNvSpPr>
          <p:nvPr>
            <p:ph type="pic" idx="2"/>
          </p:nvPr>
        </p:nvSpPr>
        <p:spPr>
          <a:xfrm>
            <a:off x="-25" y="-13725"/>
            <a:ext cx="9144000" cy="5157300"/>
          </a:xfrm>
          <a:prstGeom prst="rect">
            <a:avLst/>
          </a:prstGeom>
          <a:noFill/>
          <a:ln>
            <a:noFill/>
          </a:ln>
        </p:spPr>
      </p:sp>
      <p:sp>
        <p:nvSpPr>
          <p:cNvPr id="53" name="Google Shape;53;p10"/>
          <p:cNvSpPr txBox="1">
            <a:spLocks noGrp="1"/>
          </p:cNvSpPr>
          <p:nvPr>
            <p:ph type="title"/>
          </p:nvPr>
        </p:nvSpPr>
        <p:spPr>
          <a:xfrm>
            <a:off x="720000" y="4014450"/>
            <a:ext cx="7704000" cy="572700"/>
          </a:xfrm>
          <a:prstGeom prst="rect">
            <a:avLst/>
          </a:prstGeom>
          <a:solidFill>
            <a:schemeClr val="dk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500"/>
              <a:buNone/>
              <a:defRPr sz="3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Lilita One"/>
              <a:buNone/>
              <a:defRPr sz="3500">
                <a:solidFill>
                  <a:schemeClr val="dk1"/>
                </a:solidFill>
                <a:latin typeface="Lilita One"/>
                <a:ea typeface="Lilita One"/>
                <a:cs typeface="Lilita One"/>
                <a:sym typeface="Lilita One"/>
              </a:defRPr>
            </a:lvl1pPr>
            <a:lvl2pPr lvl="1" rtl="0">
              <a:spcBef>
                <a:spcPts val="0"/>
              </a:spcBef>
              <a:spcAft>
                <a:spcPts val="0"/>
              </a:spcAft>
              <a:buClr>
                <a:schemeClr val="dk1"/>
              </a:buClr>
              <a:buSzPts val="3500"/>
              <a:buFont typeface="Lilita One"/>
              <a:buNone/>
              <a:defRPr sz="3500" b="1">
                <a:solidFill>
                  <a:schemeClr val="dk1"/>
                </a:solidFill>
                <a:latin typeface="Lilita One"/>
                <a:ea typeface="Lilita One"/>
                <a:cs typeface="Lilita One"/>
                <a:sym typeface="Lilita One"/>
              </a:defRPr>
            </a:lvl2pPr>
            <a:lvl3pPr lvl="2" rtl="0">
              <a:spcBef>
                <a:spcPts val="0"/>
              </a:spcBef>
              <a:spcAft>
                <a:spcPts val="0"/>
              </a:spcAft>
              <a:buClr>
                <a:schemeClr val="dk1"/>
              </a:buClr>
              <a:buSzPts val="3500"/>
              <a:buFont typeface="Lilita One"/>
              <a:buNone/>
              <a:defRPr sz="3500" b="1">
                <a:solidFill>
                  <a:schemeClr val="dk1"/>
                </a:solidFill>
                <a:latin typeface="Lilita One"/>
                <a:ea typeface="Lilita One"/>
                <a:cs typeface="Lilita One"/>
                <a:sym typeface="Lilita One"/>
              </a:defRPr>
            </a:lvl3pPr>
            <a:lvl4pPr lvl="3" rtl="0">
              <a:spcBef>
                <a:spcPts val="0"/>
              </a:spcBef>
              <a:spcAft>
                <a:spcPts val="0"/>
              </a:spcAft>
              <a:buClr>
                <a:schemeClr val="dk1"/>
              </a:buClr>
              <a:buSzPts val="3500"/>
              <a:buFont typeface="Lilita One"/>
              <a:buNone/>
              <a:defRPr sz="3500" b="1">
                <a:solidFill>
                  <a:schemeClr val="dk1"/>
                </a:solidFill>
                <a:latin typeface="Lilita One"/>
                <a:ea typeface="Lilita One"/>
                <a:cs typeface="Lilita One"/>
                <a:sym typeface="Lilita One"/>
              </a:defRPr>
            </a:lvl4pPr>
            <a:lvl5pPr lvl="4" rtl="0">
              <a:spcBef>
                <a:spcPts val="0"/>
              </a:spcBef>
              <a:spcAft>
                <a:spcPts val="0"/>
              </a:spcAft>
              <a:buClr>
                <a:schemeClr val="dk1"/>
              </a:buClr>
              <a:buSzPts val="3500"/>
              <a:buFont typeface="Lilita One"/>
              <a:buNone/>
              <a:defRPr sz="3500" b="1">
                <a:solidFill>
                  <a:schemeClr val="dk1"/>
                </a:solidFill>
                <a:latin typeface="Lilita One"/>
                <a:ea typeface="Lilita One"/>
                <a:cs typeface="Lilita One"/>
                <a:sym typeface="Lilita One"/>
              </a:defRPr>
            </a:lvl5pPr>
            <a:lvl6pPr lvl="5" rtl="0">
              <a:spcBef>
                <a:spcPts val="0"/>
              </a:spcBef>
              <a:spcAft>
                <a:spcPts val="0"/>
              </a:spcAft>
              <a:buClr>
                <a:schemeClr val="dk1"/>
              </a:buClr>
              <a:buSzPts val="3500"/>
              <a:buFont typeface="Lilita One"/>
              <a:buNone/>
              <a:defRPr sz="3500" b="1">
                <a:solidFill>
                  <a:schemeClr val="dk1"/>
                </a:solidFill>
                <a:latin typeface="Lilita One"/>
                <a:ea typeface="Lilita One"/>
                <a:cs typeface="Lilita One"/>
                <a:sym typeface="Lilita One"/>
              </a:defRPr>
            </a:lvl6pPr>
            <a:lvl7pPr lvl="6" rtl="0">
              <a:spcBef>
                <a:spcPts val="0"/>
              </a:spcBef>
              <a:spcAft>
                <a:spcPts val="0"/>
              </a:spcAft>
              <a:buClr>
                <a:schemeClr val="dk1"/>
              </a:buClr>
              <a:buSzPts val="3500"/>
              <a:buFont typeface="Lilita One"/>
              <a:buNone/>
              <a:defRPr sz="3500" b="1">
                <a:solidFill>
                  <a:schemeClr val="dk1"/>
                </a:solidFill>
                <a:latin typeface="Lilita One"/>
                <a:ea typeface="Lilita One"/>
                <a:cs typeface="Lilita One"/>
                <a:sym typeface="Lilita One"/>
              </a:defRPr>
            </a:lvl7pPr>
            <a:lvl8pPr lvl="7" rtl="0">
              <a:spcBef>
                <a:spcPts val="0"/>
              </a:spcBef>
              <a:spcAft>
                <a:spcPts val="0"/>
              </a:spcAft>
              <a:buClr>
                <a:schemeClr val="dk1"/>
              </a:buClr>
              <a:buSzPts val="3500"/>
              <a:buFont typeface="Lilita One"/>
              <a:buNone/>
              <a:defRPr sz="3500" b="1">
                <a:solidFill>
                  <a:schemeClr val="dk1"/>
                </a:solidFill>
                <a:latin typeface="Lilita One"/>
                <a:ea typeface="Lilita One"/>
                <a:cs typeface="Lilita One"/>
                <a:sym typeface="Lilita One"/>
              </a:defRPr>
            </a:lvl8pPr>
            <a:lvl9pPr lvl="8" rtl="0">
              <a:spcBef>
                <a:spcPts val="0"/>
              </a:spcBef>
              <a:spcAft>
                <a:spcPts val="0"/>
              </a:spcAft>
              <a:buClr>
                <a:schemeClr val="dk1"/>
              </a:buClr>
              <a:buSzPts val="3500"/>
              <a:buFont typeface="Lilita One"/>
              <a:buNone/>
              <a:defRPr sz="3500" b="1">
                <a:solidFill>
                  <a:schemeClr val="dk1"/>
                </a:solidFill>
                <a:latin typeface="Lilita One"/>
                <a:ea typeface="Lilita One"/>
                <a:cs typeface="Lilita One"/>
                <a:sym typeface="Lilita On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1pPr>
            <a:lvl2pPr marL="914400" lvl="1"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2pPr>
            <a:lvl3pPr marL="1371600" lvl="2"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3pPr>
            <a:lvl4pPr marL="1828800" lvl="3"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4pPr>
            <a:lvl5pPr marL="2286000" lvl="4"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5pPr>
            <a:lvl6pPr marL="2743200" lvl="5"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6pPr>
            <a:lvl7pPr marL="3200400" lvl="6"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7pPr>
            <a:lvl8pPr marL="3657600" lvl="7"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8pPr>
            <a:lvl9pPr marL="4114800" lvl="8" indent="-317500">
              <a:lnSpc>
                <a:spcPct val="115000"/>
              </a:lnSpc>
              <a:spcBef>
                <a:spcPts val="0"/>
              </a:spcBef>
              <a:spcAft>
                <a:spcPts val="0"/>
              </a:spcAft>
              <a:buClr>
                <a:schemeClr val="dk1"/>
              </a:buClr>
              <a:buSzPts val="1400"/>
              <a:buFont typeface="Poppins"/>
              <a:buChar char="■"/>
              <a:defRPr>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7.jp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3"/>
          <p:cNvSpPr txBox="1">
            <a:spLocks noGrp="1"/>
          </p:cNvSpPr>
          <p:nvPr>
            <p:ph type="ctrTitle"/>
          </p:nvPr>
        </p:nvSpPr>
        <p:spPr>
          <a:xfrm>
            <a:off x="-128075" y="466325"/>
            <a:ext cx="6600600" cy="3057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a:t>Projektas:</a:t>
            </a:r>
            <a:br>
              <a:rPr lang="en" sz="4400"/>
            </a:br>
            <a:r>
              <a:rPr lang="en" sz="4400"/>
              <a:t>,,Sveikata visus metus”</a:t>
            </a:r>
            <a:endParaRPr sz="4400"/>
          </a:p>
          <a:p>
            <a:pPr marL="0" lvl="0" indent="0" algn="l" rtl="0">
              <a:spcBef>
                <a:spcPts val="0"/>
              </a:spcBef>
              <a:spcAft>
                <a:spcPts val="0"/>
              </a:spcAft>
              <a:buNone/>
            </a:pPr>
            <a:endParaRPr sz="2900"/>
          </a:p>
          <a:p>
            <a:pPr marL="0" lvl="0" indent="0" algn="ctr" rtl="0">
              <a:spcBef>
                <a:spcPts val="0"/>
              </a:spcBef>
              <a:spcAft>
                <a:spcPts val="0"/>
              </a:spcAft>
              <a:buNone/>
            </a:pPr>
            <a:r>
              <a:rPr lang="en" sz="1800">
                <a:solidFill>
                  <a:schemeClr val="accent4"/>
                </a:solidFill>
                <a:latin typeface="Poppins SemiBold"/>
                <a:ea typeface="Poppins SemiBold"/>
                <a:cs typeface="Poppins SemiBold"/>
                <a:sym typeface="Poppins SemiBold"/>
              </a:rPr>
              <a:t>Komanda: ,,Pagranduko sveikuoliai”</a:t>
            </a:r>
            <a:br>
              <a:rPr lang="en" sz="1800">
                <a:solidFill>
                  <a:schemeClr val="accent4"/>
                </a:solidFill>
                <a:latin typeface="Poppins SemiBold"/>
                <a:ea typeface="Poppins SemiBold"/>
                <a:cs typeface="Poppins SemiBold"/>
                <a:sym typeface="Poppins SemiBold"/>
              </a:rPr>
            </a:br>
            <a:r>
              <a:rPr lang="en" sz="1800">
                <a:solidFill>
                  <a:schemeClr val="accent4"/>
                </a:solidFill>
                <a:latin typeface="Poppins SemiBold"/>
                <a:ea typeface="Poppins SemiBold"/>
                <a:cs typeface="Poppins SemiBold"/>
                <a:sym typeface="Poppins SemiBold"/>
              </a:rPr>
              <a:t>,,Saulyčių gr.” mokytojos:</a:t>
            </a:r>
            <a:br>
              <a:rPr lang="en" sz="1800">
                <a:solidFill>
                  <a:schemeClr val="accent4"/>
                </a:solidFill>
                <a:latin typeface="Poppins SemiBold"/>
                <a:ea typeface="Poppins SemiBold"/>
                <a:cs typeface="Poppins SemiBold"/>
                <a:sym typeface="Poppins SemiBold"/>
              </a:rPr>
            </a:br>
            <a:r>
              <a:rPr lang="en" sz="1800">
                <a:solidFill>
                  <a:schemeClr val="accent4"/>
                </a:solidFill>
                <a:latin typeface="Poppins SemiBold"/>
                <a:ea typeface="Poppins SemiBold"/>
                <a:cs typeface="Poppins SemiBold"/>
                <a:sym typeface="Poppins SemiBold"/>
              </a:rPr>
              <a:t>Raminta Matijošiūtė ir Jolita Andrijauskienė</a:t>
            </a:r>
            <a:endParaRPr sz="1800">
              <a:solidFill>
                <a:schemeClr val="accent4"/>
              </a:solidFill>
              <a:latin typeface="Poppins SemiBold"/>
              <a:ea typeface="Poppins SemiBold"/>
              <a:cs typeface="Poppins SemiBold"/>
              <a:sym typeface="Poppins SemiBold"/>
            </a:endParaRPr>
          </a:p>
          <a:p>
            <a:pPr marL="0" lvl="0" indent="0" algn="ctr" rtl="0">
              <a:spcBef>
                <a:spcPts val="0"/>
              </a:spcBef>
              <a:spcAft>
                <a:spcPts val="0"/>
              </a:spcAft>
              <a:buNone/>
            </a:pPr>
            <a:endParaRPr sz="1800">
              <a:solidFill>
                <a:schemeClr val="accent4"/>
              </a:solidFill>
            </a:endParaRPr>
          </a:p>
        </p:txBody>
      </p:sp>
      <p:sp>
        <p:nvSpPr>
          <p:cNvPr id="316" name="Google Shape;316;p33"/>
          <p:cNvSpPr txBox="1">
            <a:spLocks noGrp="1"/>
          </p:cNvSpPr>
          <p:nvPr>
            <p:ph type="subTitle" idx="1"/>
          </p:nvPr>
        </p:nvSpPr>
        <p:spPr>
          <a:xfrm>
            <a:off x="887350" y="3345770"/>
            <a:ext cx="4418100" cy="4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Sausio - vasario mėn. knyga</a:t>
            </a:r>
            <a:endParaRPr dirty="0"/>
          </a:p>
        </p:txBody>
      </p:sp>
      <p:cxnSp>
        <p:nvCxnSpPr>
          <p:cNvPr id="317" name="Google Shape;317;p33"/>
          <p:cNvCxnSpPr/>
          <p:nvPr/>
        </p:nvCxnSpPr>
        <p:spPr>
          <a:xfrm>
            <a:off x="955125" y="3277639"/>
            <a:ext cx="3969900" cy="0"/>
          </a:xfrm>
          <a:prstGeom prst="straightConnector1">
            <a:avLst/>
          </a:prstGeom>
          <a:noFill/>
          <a:ln w="28575" cap="flat" cmpd="sng">
            <a:solidFill>
              <a:schemeClr val="dk1"/>
            </a:solidFill>
            <a:prstDash val="solid"/>
            <a:round/>
            <a:headEnd type="none" w="med" len="med"/>
            <a:tailEnd type="none" w="med" len="med"/>
          </a:ln>
        </p:spPr>
      </p:cxnSp>
      <p:grpSp>
        <p:nvGrpSpPr>
          <p:cNvPr id="318" name="Google Shape;318;p33"/>
          <p:cNvGrpSpPr/>
          <p:nvPr/>
        </p:nvGrpSpPr>
        <p:grpSpPr>
          <a:xfrm>
            <a:off x="5381517" y="982219"/>
            <a:ext cx="2922942" cy="3230234"/>
            <a:chOff x="5381517" y="982219"/>
            <a:chExt cx="2922942" cy="3230234"/>
          </a:xfrm>
        </p:grpSpPr>
        <p:sp>
          <p:nvSpPr>
            <p:cNvPr id="319" name="Google Shape;319;p33"/>
            <p:cNvSpPr/>
            <p:nvPr/>
          </p:nvSpPr>
          <p:spPr>
            <a:xfrm>
              <a:off x="5917656" y="1680911"/>
              <a:ext cx="246450" cy="246700"/>
            </a:xfrm>
            <a:custGeom>
              <a:avLst/>
              <a:gdLst/>
              <a:ahLst/>
              <a:cxnLst/>
              <a:rect l="l" t="t" r="r" b="b"/>
              <a:pathLst>
                <a:path w="9858" h="9868" extrusionOk="0">
                  <a:moveTo>
                    <a:pt x="4925" y="1"/>
                  </a:moveTo>
                  <a:cubicBezTo>
                    <a:pt x="2204" y="1"/>
                    <a:pt x="0" y="2213"/>
                    <a:pt x="0" y="4934"/>
                  </a:cubicBezTo>
                  <a:cubicBezTo>
                    <a:pt x="0" y="7664"/>
                    <a:pt x="2204" y="9867"/>
                    <a:pt x="4925" y="9867"/>
                  </a:cubicBezTo>
                  <a:cubicBezTo>
                    <a:pt x="7654" y="9867"/>
                    <a:pt x="9858" y="7664"/>
                    <a:pt x="9858" y="4934"/>
                  </a:cubicBezTo>
                  <a:cubicBezTo>
                    <a:pt x="9858" y="2213"/>
                    <a:pt x="7654" y="1"/>
                    <a:pt x="4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0" name="Google Shape;320;p33"/>
            <p:cNvGrpSpPr/>
            <p:nvPr/>
          </p:nvGrpSpPr>
          <p:grpSpPr>
            <a:xfrm>
              <a:off x="6575381" y="3567957"/>
              <a:ext cx="632691" cy="644497"/>
              <a:chOff x="6793038" y="2821871"/>
              <a:chExt cx="632691" cy="644497"/>
            </a:xfrm>
          </p:grpSpPr>
          <p:sp>
            <p:nvSpPr>
              <p:cNvPr id="321" name="Google Shape;321;p33"/>
              <p:cNvSpPr/>
              <p:nvPr/>
            </p:nvSpPr>
            <p:spPr>
              <a:xfrm>
                <a:off x="6966401" y="2821871"/>
                <a:ext cx="149938" cy="232142"/>
              </a:xfrm>
              <a:custGeom>
                <a:avLst/>
                <a:gdLst/>
                <a:ahLst/>
                <a:cxnLst/>
                <a:rect l="l" t="t" r="r" b="b"/>
                <a:pathLst>
                  <a:path w="4051" h="6272" extrusionOk="0">
                    <a:moveTo>
                      <a:pt x="2543" y="0"/>
                    </a:moveTo>
                    <a:cubicBezTo>
                      <a:pt x="2543" y="0"/>
                      <a:pt x="571" y="1124"/>
                      <a:pt x="286" y="2855"/>
                    </a:cubicBezTo>
                    <a:cubicBezTo>
                      <a:pt x="0" y="4586"/>
                      <a:pt x="1517" y="6272"/>
                      <a:pt x="1517" y="6272"/>
                    </a:cubicBezTo>
                    <a:cubicBezTo>
                      <a:pt x="1517" y="6272"/>
                      <a:pt x="3488" y="5157"/>
                      <a:pt x="3774" y="3426"/>
                    </a:cubicBezTo>
                    <a:cubicBezTo>
                      <a:pt x="4050" y="1695"/>
                      <a:pt x="2543" y="0"/>
                      <a:pt x="25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3"/>
              <p:cNvSpPr/>
              <p:nvPr/>
            </p:nvSpPr>
            <p:spPr>
              <a:xfrm>
                <a:off x="6793038" y="2967143"/>
                <a:ext cx="232179" cy="131727"/>
              </a:xfrm>
              <a:custGeom>
                <a:avLst/>
                <a:gdLst/>
                <a:ahLst/>
                <a:cxnLst/>
                <a:rect l="l" t="t" r="r" b="b"/>
                <a:pathLst>
                  <a:path w="6273" h="3559" extrusionOk="0">
                    <a:moveTo>
                      <a:pt x="2982" y="0"/>
                    </a:moveTo>
                    <a:cubicBezTo>
                      <a:pt x="1417" y="0"/>
                      <a:pt x="1" y="1267"/>
                      <a:pt x="1" y="1267"/>
                    </a:cubicBezTo>
                    <a:cubicBezTo>
                      <a:pt x="1" y="1267"/>
                      <a:pt x="1125" y="3239"/>
                      <a:pt x="2855" y="3524"/>
                    </a:cubicBezTo>
                    <a:cubicBezTo>
                      <a:pt x="3001" y="3548"/>
                      <a:pt x="3146" y="3558"/>
                      <a:pt x="3290" y="3558"/>
                    </a:cubicBezTo>
                    <a:cubicBezTo>
                      <a:pt x="4857" y="3558"/>
                      <a:pt x="6272" y="2293"/>
                      <a:pt x="6272" y="2293"/>
                    </a:cubicBezTo>
                    <a:cubicBezTo>
                      <a:pt x="6272" y="2293"/>
                      <a:pt x="5157" y="322"/>
                      <a:pt x="3426" y="36"/>
                    </a:cubicBezTo>
                    <a:cubicBezTo>
                      <a:pt x="3277" y="12"/>
                      <a:pt x="3129" y="0"/>
                      <a:pt x="2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3"/>
              <p:cNvSpPr/>
              <p:nvPr/>
            </p:nvSpPr>
            <p:spPr>
              <a:xfrm>
                <a:off x="6866691" y="2861141"/>
                <a:ext cx="181953" cy="191244"/>
              </a:xfrm>
              <a:custGeom>
                <a:avLst/>
                <a:gdLst/>
                <a:ahLst/>
                <a:cxnLst/>
                <a:rect l="l" t="t" r="r" b="b"/>
                <a:pathLst>
                  <a:path w="4916" h="5167" extrusionOk="0">
                    <a:moveTo>
                      <a:pt x="607" y="1"/>
                    </a:moveTo>
                    <a:lnTo>
                      <a:pt x="607" y="1"/>
                    </a:lnTo>
                    <a:cubicBezTo>
                      <a:pt x="607" y="1"/>
                      <a:pt x="0" y="2187"/>
                      <a:pt x="1026" y="3614"/>
                    </a:cubicBezTo>
                    <a:cubicBezTo>
                      <a:pt x="2052" y="5041"/>
                      <a:pt x="4309" y="5166"/>
                      <a:pt x="4309" y="5166"/>
                    </a:cubicBezTo>
                    <a:cubicBezTo>
                      <a:pt x="4309" y="5166"/>
                      <a:pt x="4915" y="2980"/>
                      <a:pt x="3890" y="1553"/>
                    </a:cubicBezTo>
                    <a:cubicBezTo>
                      <a:pt x="2864" y="126"/>
                      <a:pt x="607" y="1"/>
                      <a:pt x="6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3"/>
              <p:cNvSpPr/>
              <p:nvPr/>
            </p:nvSpPr>
            <p:spPr>
              <a:xfrm>
                <a:off x="6823757" y="2921877"/>
                <a:ext cx="601971" cy="544491"/>
              </a:xfrm>
              <a:custGeom>
                <a:avLst/>
                <a:gdLst/>
                <a:ahLst/>
                <a:cxnLst/>
                <a:rect l="l" t="t" r="r" b="b"/>
                <a:pathLst>
                  <a:path w="16264" h="14711" extrusionOk="0">
                    <a:moveTo>
                      <a:pt x="9736" y="0"/>
                    </a:moveTo>
                    <a:cubicBezTo>
                      <a:pt x="9370" y="0"/>
                      <a:pt x="8964" y="33"/>
                      <a:pt x="8511" y="99"/>
                    </a:cubicBezTo>
                    <a:cubicBezTo>
                      <a:pt x="6397" y="412"/>
                      <a:pt x="2819" y="3079"/>
                      <a:pt x="1570" y="4944"/>
                    </a:cubicBezTo>
                    <a:cubicBezTo>
                      <a:pt x="0" y="7290"/>
                      <a:pt x="98" y="8958"/>
                      <a:pt x="1329" y="10680"/>
                    </a:cubicBezTo>
                    <a:cubicBezTo>
                      <a:pt x="3332" y="13461"/>
                      <a:pt x="7648" y="14711"/>
                      <a:pt x="10522" y="14711"/>
                    </a:cubicBezTo>
                    <a:cubicBezTo>
                      <a:pt x="11603" y="14711"/>
                      <a:pt x="12480" y="14534"/>
                      <a:pt x="12954" y="14195"/>
                    </a:cubicBezTo>
                    <a:cubicBezTo>
                      <a:pt x="14693" y="12946"/>
                      <a:pt x="16263" y="6130"/>
                      <a:pt x="13507" y="2294"/>
                    </a:cubicBezTo>
                    <a:cubicBezTo>
                      <a:pt x="12476" y="859"/>
                      <a:pt x="11626" y="0"/>
                      <a:pt x="9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3"/>
              <p:cNvSpPr/>
              <p:nvPr/>
            </p:nvSpPr>
            <p:spPr>
              <a:xfrm>
                <a:off x="7126181" y="3051086"/>
                <a:ext cx="131468" cy="117108"/>
              </a:xfrm>
              <a:custGeom>
                <a:avLst/>
                <a:gdLst/>
                <a:ahLst/>
                <a:cxnLst/>
                <a:rect l="l" t="t" r="r" b="b"/>
                <a:pathLst>
                  <a:path w="3552" h="3164" extrusionOk="0">
                    <a:moveTo>
                      <a:pt x="1725" y="0"/>
                    </a:moveTo>
                    <a:cubicBezTo>
                      <a:pt x="1416" y="0"/>
                      <a:pt x="1107" y="92"/>
                      <a:pt x="840" y="284"/>
                    </a:cubicBezTo>
                    <a:cubicBezTo>
                      <a:pt x="153" y="775"/>
                      <a:pt x="1" y="1765"/>
                      <a:pt x="518" y="2487"/>
                    </a:cubicBezTo>
                    <a:cubicBezTo>
                      <a:pt x="837" y="2927"/>
                      <a:pt x="1332" y="3164"/>
                      <a:pt x="1828" y="3164"/>
                    </a:cubicBezTo>
                    <a:cubicBezTo>
                      <a:pt x="2137" y="3164"/>
                      <a:pt x="2446" y="3072"/>
                      <a:pt x="2713" y="2880"/>
                    </a:cubicBezTo>
                    <a:cubicBezTo>
                      <a:pt x="3409" y="2380"/>
                      <a:pt x="3552" y="1399"/>
                      <a:pt x="3034" y="676"/>
                    </a:cubicBezTo>
                    <a:cubicBezTo>
                      <a:pt x="2715" y="237"/>
                      <a:pt x="2220" y="0"/>
                      <a:pt x="1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3"/>
              <p:cNvSpPr/>
              <p:nvPr/>
            </p:nvSpPr>
            <p:spPr>
              <a:xfrm>
                <a:off x="7173408" y="3067482"/>
                <a:ext cx="50559" cy="43231"/>
              </a:xfrm>
              <a:custGeom>
                <a:avLst/>
                <a:gdLst/>
                <a:ahLst/>
                <a:cxnLst/>
                <a:rect l="l" t="t" r="r" b="b"/>
                <a:pathLst>
                  <a:path w="1366" h="1168" extrusionOk="0">
                    <a:moveTo>
                      <a:pt x="725" y="0"/>
                    </a:moveTo>
                    <a:cubicBezTo>
                      <a:pt x="597" y="0"/>
                      <a:pt x="464" y="41"/>
                      <a:pt x="349" y="126"/>
                    </a:cubicBezTo>
                    <a:cubicBezTo>
                      <a:pt x="72" y="323"/>
                      <a:pt x="1" y="688"/>
                      <a:pt x="188" y="947"/>
                    </a:cubicBezTo>
                    <a:cubicBezTo>
                      <a:pt x="291" y="1092"/>
                      <a:pt x="461" y="1168"/>
                      <a:pt x="637" y="1168"/>
                    </a:cubicBezTo>
                    <a:cubicBezTo>
                      <a:pt x="765" y="1168"/>
                      <a:pt x="896" y="1128"/>
                      <a:pt x="1009" y="1045"/>
                    </a:cubicBezTo>
                    <a:cubicBezTo>
                      <a:pt x="1285" y="849"/>
                      <a:pt x="1366" y="483"/>
                      <a:pt x="1178" y="224"/>
                    </a:cubicBezTo>
                    <a:cubicBezTo>
                      <a:pt x="1074" y="79"/>
                      <a:pt x="904" y="0"/>
                      <a:pt x="7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3"/>
              <p:cNvSpPr/>
              <p:nvPr/>
            </p:nvSpPr>
            <p:spPr>
              <a:xfrm>
                <a:off x="7173075" y="3126960"/>
                <a:ext cx="17877" cy="15508"/>
              </a:xfrm>
              <a:custGeom>
                <a:avLst/>
                <a:gdLst/>
                <a:ahLst/>
                <a:cxnLst/>
                <a:rect l="l" t="t" r="r" b="b"/>
                <a:pathLst>
                  <a:path w="483" h="419" extrusionOk="0">
                    <a:moveTo>
                      <a:pt x="259" y="1"/>
                    </a:moveTo>
                    <a:cubicBezTo>
                      <a:pt x="214" y="1"/>
                      <a:pt x="167" y="15"/>
                      <a:pt x="126" y="45"/>
                    </a:cubicBezTo>
                    <a:cubicBezTo>
                      <a:pt x="27" y="116"/>
                      <a:pt x="1" y="241"/>
                      <a:pt x="63" y="339"/>
                    </a:cubicBezTo>
                    <a:cubicBezTo>
                      <a:pt x="100" y="391"/>
                      <a:pt x="160" y="419"/>
                      <a:pt x="224" y="419"/>
                    </a:cubicBezTo>
                    <a:cubicBezTo>
                      <a:pt x="269" y="419"/>
                      <a:pt x="317" y="405"/>
                      <a:pt x="358" y="375"/>
                    </a:cubicBezTo>
                    <a:cubicBezTo>
                      <a:pt x="456" y="304"/>
                      <a:pt x="482" y="170"/>
                      <a:pt x="420" y="81"/>
                    </a:cubicBezTo>
                    <a:cubicBezTo>
                      <a:pt x="384" y="29"/>
                      <a:pt x="323" y="1"/>
                      <a:pt x="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3"/>
              <p:cNvSpPr/>
              <p:nvPr/>
            </p:nvSpPr>
            <p:spPr>
              <a:xfrm>
                <a:off x="6953188" y="3175260"/>
                <a:ext cx="131431" cy="117404"/>
              </a:xfrm>
              <a:custGeom>
                <a:avLst/>
                <a:gdLst/>
                <a:ahLst/>
                <a:cxnLst/>
                <a:rect l="l" t="t" r="r" b="b"/>
                <a:pathLst>
                  <a:path w="3551" h="3172" extrusionOk="0">
                    <a:moveTo>
                      <a:pt x="1722" y="0"/>
                    </a:moveTo>
                    <a:cubicBezTo>
                      <a:pt x="1414" y="0"/>
                      <a:pt x="1105" y="92"/>
                      <a:pt x="839" y="283"/>
                    </a:cubicBezTo>
                    <a:cubicBezTo>
                      <a:pt x="152" y="783"/>
                      <a:pt x="0" y="1773"/>
                      <a:pt x="518" y="2487"/>
                    </a:cubicBezTo>
                    <a:cubicBezTo>
                      <a:pt x="837" y="2933"/>
                      <a:pt x="1333" y="3171"/>
                      <a:pt x="1830" y="3171"/>
                    </a:cubicBezTo>
                    <a:cubicBezTo>
                      <a:pt x="2138" y="3171"/>
                      <a:pt x="2446" y="3079"/>
                      <a:pt x="2712" y="2888"/>
                    </a:cubicBezTo>
                    <a:cubicBezTo>
                      <a:pt x="3408" y="2389"/>
                      <a:pt x="3551" y="1407"/>
                      <a:pt x="3033" y="685"/>
                    </a:cubicBezTo>
                    <a:cubicBezTo>
                      <a:pt x="2714" y="239"/>
                      <a:pt x="2218" y="0"/>
                      <a:pt x="1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3"/>
              <p:cNvSpPr/>
              <p:nvPr/>
            </p:nvSpPr>
            <p:spPr>
              <a:xfrm>
                <a:off x="6972323" y="3212235"/>
                <a:ext cx="50226" cy="43120"/>
              </a:xfrm>
              <a:custGeom>
                <a:avLst/>
                <a:gdLst/>
                <a:ahLst/>
                <a:cxnLst/>
                <a:rect l="l" t="t" r="r" b="b"/>
                <a:pathLst>
                  <a:path w="1357" h="1165" extrusionOk="0">
                    <a:moveTo>
                      <a:pt x="725" y="0"/>
                    </a:moveTo>
                    <a:cubicBezTo>
                      <a:pt x="597" y="0"/>
                      <a:pt x="465" y="40"/>
                      <a:pt x="349" y="123"/>
                    </a:cubicBezTo>
                    <a:cubicBezTo>
                      <a:pt x="72" y="319"/>
                      <a:pt x="1" y="685"/>
                      <a:pt x="179" y="943"/>
                    </a:cubicBezTo>
                    <a:cubicBezTo>
                      <a:pt x="288" y="1088"/>
                      <a:pt x="456" y="1164"/>
                      <a:pt x="633" y="1164"/>
                    </a:cubicBezTo>
                    <a:cubicBezTo>
                      <a:pt x="760" y="1164"/>
                      <a:pt x="893" y="1124"/>
                      <a:pt x="1009" y="1042"/>
                    </a:cubicBezTo>
                    <a:cubicBezTo>
                      <a:pt x="1285" y="845"/>
                      <a:pt x="1357" y="480"/>
                      <a:pt x="1178" y="221"/>
                    </a:cubicBezTo>
                    <a:cubicBezTo>
                      <a:pt x="1070" y="76"/>
                      <a:pt x="901" y="0"/>
                      <a:pt x="7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3"/>
              <p:cNvSpPr/>
              <p:nvPr/>
            </p:nvSpPr>
            <p:spPr>
              <a:xfrm>
                <a:off x="7036723" y="3224708"/>
                <a:ext cx="18173" cy="15508"/>
              </a:xfrm>
              <a:custGeom>
                <a:avLst/>
                <a:gdLst/>
                <a:ahLst/>
                <a:cxnLst/>
                <a:rect l="l" t="t" r="r" b="b"/>
                <a:pathLst>
                  <a:path w="491" h="419" extrusionOk="0">
                    <a:moveTo>
                      <a:pt x="260" y="0"/>
                    </a:moveTo>
                    <a:cubicBezTo>
                      <a:pt x="213" y="0"/>
                      <a:pt x="166" y="15"/>
                      <a:pt x="125" y="44"/>
                    </a:cubicBezTo>
                    <a:cubicBezTo>
                      <a:pt x="27" y="116"/>
                      <a:pt x="0" y="250"/>
                      <a:pt x="72" y="339"/>
                    </a:cubicBezTo>
                    <a:cubicBezTo>
                      <a:pt x="108" y="391"/>
                      <a:pt x="169" y="419"/>
                      <a:pt x="232" y="419"/>
                    </a:cubicBezTo>
                    <a:cubicBezTo>
                      <a:pt x="278" y="419"/>
                      <a:pt x="325" y="404"/>
                      <a:pt x="366" y="375"/>
                    </a:cubicBezTo>
                    <a:cubicBezTo>
                      <a:pt x="464" y="303"/>
                      <a:pt x="491" y="178"/>
                      <a:pt x="429" y="80"/>
                    </a:cubicBezTo>
                    <a:cubicBezTo>
                      <a:pt x="387" y="28"/>
                      <a:pt x="324" y="0"/>
                      <a:pt x="2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3"/>
              <p:cNvSpPr/>
              <p:nvPr/>
            </p:nvSpPr>
            <p:spPr>
              <a:xfrm>
                <a:off x="7109044" y="3203537"/>
                <a:ext cx="104671" cy="78133"/>
              </a:xfrm>
              <a:custGeom>
                <a:avLst/>
                <a:gdLst/>
                <a:ahLst/>
                <a:cxnLst/>
                <a:rect l="l" t="t" r="r" b="b"/>
                <a:pathLst>
                  <a:path w="2828" h="2111" extrusionOk="0">
                    <a:moveTo>
                      <a:pt x="2159" y="1"/>
                    </a:moveTo>
                    <a:lnTo>
                      <a:pt x="0" y="1553"/>
                    </a:lnTo>
                    <a:cubicBezTo>
                      <a:pt x="0" y="1553"/>
                      <a:pt x="404" y="2111"/>
                      <a:pt x="1032" y="2111"/>
                    </a:cubicBezTo>
                    <a:cubicBezTo>
                      <a:pt x="1259" y="2111"/>
                      <a:pt x="1516" y="2038"/>
                      <a:pt x="1793" y="1839"/>
                    </a:cubicBezTo>
                    <a:cubicBezTo>
                      <a:pt x="2828" y="1098"/>
                      <a:pt x="2159" y="1"/>
                      <a:pt x="2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3"/>
              <p:cNvSpPr/>
              <p:nvPr/>
            </p:nvSpPr>
            <p:spPr>
              <a:xfrm>
                <a:off x="7236143" y="3134732"/>
                <a:ext cx="86239" cy="66178"/>
              </a:xfrm>
              <a:custGeom>
                <a:avLst/>
                <a:gdLst/>
                <a:ahLst/>
                <a:cxnLst/>
                <a:rect l="l" t="t" r="r" b="b"/>
                <a:pathLst>
                  <a:path w="2330" h="1788" extrusionOk="0">
                    <a:moveTo>
                      <a:pt x="1573" y="1"/>
                    </a:moveTo>
                    <a:cubicBezTo>
                      <a:pt x="1315" y="1"/>
                      <a:pt x="1011" y="102"/>
                      <a:pt x="732" y="299"/>
                    </a:cubicBezTo>
                    <a:cubicBezTo>
                      <a:pt x="224" y="665"/>
                      <a:pt x="1" y="1227"/>
                      <a:pt x="242" y="1557"/>
                    </a:cubicBezTo>
                    <a:cubicBezTo>
                      <a:pt x="350" y="1711"/>
                      <a:pt x="541" y="1787"/>
                      <a:pt x="766" y="1787"/>
                    </a:cubicBezTo>
                    <a:cubicBezTo>
                      <a:pt x="1022" y="1787"/>
                      <a:pt x="1322" y="1689"/>
                      <a:pt x="1598" y="1494"/>
                    </a:cubicBezTo>
                    <a:cubicBezTo>
                      <a:pt x="2106" y="1128"/>
                      <a:pt x="2329" y="557"/>
                      <a:pt x="2088" y="227"/>
                    </a:cubicBezTo>
                    <a:cubicBezTo>
                      <a:pt x="1981" y="75"/>
                      <a:pt x="1794" y="1"/>
                      <a:pt x="15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3"/>
              <p:cNvSpPr/>
              <p:nvPr/>
            </p:nvSpPr>
            <p:spPr>
              <a:xfrm>
                <a:off x="7003376" y="3302137"/>
                <a:ext cx="86202" cy="66178"/>
              </a:xfrm>
              <a:custGeom>
                <a:avLst/>
                <a:gdLst/>
                <a:ahLst/>
                <a:cxnLst/>
                <a:rect l="l" t="t" r="r" b="b"/>
                <a:pathLst>
                  <a:path w="2329" h="1788" extrusionOk="0">
                    <a:moveTo>
                      <a:pt x="1566" y="1"/>
                    </a:moveTo>
                    <a:cubicBezTo>
                      <a:pt x="1308" y="1"/>
                      <a:pt x="1006" y="102"/>
                      <a:pt x="732" y="299"/>
                    </a:cubicBezTo>
                    <a:cubicBezTo>
                      <a:pt x="214" y="664"/>
                      <a:pt x="0" y="1226"/>
                      <a:pt x="232" y="1557"/>
                    </a:cubicBezTo>
                    <a:cubicBezTo>
                      <a:pt x="345" y="1711"/>
                      <a:pt x="538" y="1787"/>
                      <a:pt x="763" y="1787"/>
                    </a:cubicBezTo>
                    <a:cubicBezTo>
                      <a:pt x="1019" y="1787"/>
                      <a:pt x="1318" y="1689"/>
                      <a:pt x="1588" y="1494"/>
                    </a:cubicBezTo>
                    <a:cubicBezTo>
                      <a:pt x="2106" y="1128"/>
                      <a:pt x="2329" y="557"/>
                      <a:pt x="2088" y="227"/>
                    </a:cubicBezTo>
                    <a:cubicBezTo>
                      <a:pt x="1977" y="75"/>
                      <a:pt x="1788" y="1"/>
                      <a:pt x="1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33"/>
            <p:cNvSpPr/>
            <p:nvPr/>
          </p:nvSpPr>
          <p:spPr>
            <a:xfrm>
              <a:off x="6883479" y="3128124"/>
              <a:ext cx="324600" cy="192391"/>
            </a:xfrm>
            <a:custGeom>
              <a:avLst/>
              <a:gdLst/>
              <a:ahLst/>
              <a:cxnLst/>
              <a:rect l="l" t="t" r="r" b="b"/>
              <a:pathLst>
                <a:path w="8770" h="5198" extrusionOk="0">
                  <a:moveTo>
                    <a:pt x="3925" y="0"/>
                  </a:moveTo>
                  <a:cubicBezTo>
                    <a:pt x="1889" y="0"/>
                    <a:pt x="1" y="1306"/>
                    <a:pt x="1" y="1306"/>
                  </a:cubicBezTo>
                  <a:cubicBezTo>
                    <a:pt x="1" y="1306"/>
                    <a:pt x="1241" y="4312"/>
                    <a:pt x="3667" y="5035"/>
                  </a:cubicBezTo>
                  <a:cubicBezTo>
                    <a:pt x="4057" y="5150"/>
                    <a:pt x="4454" y="5198"/>
                    <a:pt x="4845" y="5198"/>
                  </a:cubicBezTo>
                  <a:cubicBezTo>
                    <a:pt x="6881" y="5198"/>
                    <a:pt x="8770" y="3893"/>
                    <a:pt x="8770" y="3893"/>
                  </a:cubicBezTo>
                  <a:cubicBezTo>
                    <a:pt x="8770" y="3893"/>
                    <a:pt x="7521" y="877"/>
                    <a:pt x="5103" y="164"/>
                  </a:cubicBezTo>
                  <a:cubicBezTo>
                    <a:pt x="4713" y="49"/>
                    <a:pt x="4317" y="0"/>
                    <a:pt x="3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 name="Google Shape;335;p33"/>
            <p:cNvGrpSpPr/>
            <p:nvPr/>
          </p:nvGrpSpPr>
          <p:grpSpPr>
            <a:xfrm>
              <a:off x="7342578" y="3008380"/>
              <a:ext cx="961881" cy="1034203"/>
              <a:chOff x="7468910" y="2928169"/>
              <a:chExt cx="961881" cy="1034203"/>
            </a:xfrm>
          </p:grpSpPr>
          <p:sp>
            <p:nvSpPr>
              <p:cNvPr id="336" name="Google Shape;336;p33"/>
              <p:cNvSpPr/>
              <p:nvPr/>
            </p:nvSpPr>
            <p:spPr>
              <a:xfrm>
                <a:off x="7468910" y="2954262"/>
                <a:ext cx="961881" cy="982423"/>
              </a:xfrm>
              <a:custGeom>
                <a:avLst/>
                <a:gdLst/>
                <a:ahLst/>
                <a:cxnLst/>
                <a:rect l="l" t="t" r="r" b="b"/>
                <a:pathLst>
                  <a:path w="25988" h="26543" extrusionOk="0">
                    <a:moveTo>
                      <a:pt x="17749" y="1"/>
                    </a:moveTo>
                    <a:cubicBezTo>
                      <a:pt x="12938" y="1"/>
                      <a:pt x="6962" y="4336"/>
                      <a:pt x="3864" y="9716"/>
                    </a:cubicBezTo>
                    <a:cubicBezTo>
                      <a:pt x="1" y="16415"/>
                      <a:pt x="2053" y="22187"/>
                      <a:pt x="7040" y="25060"/>
                    </a:cubicBezTo>
                    <a:cubicBezTo>
                      <a:pt x="8718" y="26028"/>
                      <a:pt x="10515" y="26542"/>
                      <a:pt x="12308" y="26542"/>
                    </a:cubicBezTo>
                    <a:cubicBezTo>
                      <a:pt x="15836" y="26542"/>
                      <a:pt x="19347" y="24553"/>
                      <a:pt x="21902" y="20117"/>
                    </a:cubicBezTo>
                    <a:cubicBezTo>
                      <a:pt x="25756" y="13427"/>
                      <a:pt x="25988" y="3694"/>
                      <a:pt x="21001" y="821"/>
                    </a:cubicBezTo>
                    <a:cubicBezTo>
                      <a:pt x="20025" y="258"/>
                      <a:pt x="18922" y="1"/>
                      <a:pt x="17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3"/>
              <p:cNvSpPr/>
              <p:nvPr/>
            </p:nvSpPr>
            <p:spPr>
              <a:xfrm>
                <a:off x="7495336" y="2928169"/>
                <a:ext cx="919613" cy="1034203"/>
              </a:xfrm>
              <a:custGeom>
                <a:avLst/>
                <a:gdLst/>
                <a:ahLst/>
                <a:cxnLst/>
                <a:rect l="l" t="t" r="r" b="b"/>
                <a:pathLst>
                  <a:path w="24846" h="27942" extrusionOk="0">
                    <a:moveTo>
                      <a:pt x="17039" y="1418"/>
                    </a:moveTo>
                    <a:cubicBezTo>
                      <a:pt x="18125" y="1418"/>
                      <a:pt x="19108" y="1655"/>
                      <a:pt x="19939" y="2133"/>
                    </a:cubicBezTo>
                    <a:cubicBezTo>
                      <a:pt x="22027" y="3337"/>
                      <a:pt x="23267" y="6112"/>
                      <a:pt x="23356" y="9760"/>
                    </a:cubicBezTo>
                    <a:cubicBezTo>
                      <a:pt x="23436" y="13311"/>
                      <a:pt x="22401" y="17316"/>
                      <a:pt x="20582" y="20474"/>
                    </a:cubicBezTo>
                    <a:cubicBezTo>
                      <a:pt x="18301" y="24432"/>
                      <a:pt x="15029" y="26543"/>
                      <a:pt x="11554" y="26543"/>
                    </a:cubicBezTo>
                    <a:cubicBezTo>
                      <a:pt x="9944" y="26543"/>
                      <a:pt x="8292" y="26090"/>
                      <a:pt x="6674" y="25158"/>
                    </a:cubicBezTo>
                    <a:cubicBezTo>
                      <a:pt x="1562" y="22205"/>
                      <a:pt x="420" y="16558"/>
                      <a:pt x="3756" y="10768"/>
                    </a:cubicBezTo>
                    <a:cubicBezTo>
                      <a:pt x="5576" y="7619"/>
                      <a:pt x="8520" y="4711"/>
                      <a:pt x="11634" y="3007"/>
                    </a:cubicBezTo>
                    <a:cubicBezTo>
                      <a:pt x="13551" y="1952"/>
                      <a:pt x="15410" y="1418"/>
                      <a:pt x="17039" y="1418"/>
                    </a:cubicBezTo>
                    <a:close/>
                    <a:moveTo>
                      <a:pt x="17028" y="0"/>
                    </a:moveTo>
                    <a:cubicBezTo>
                      <a:pt x="15173" y="0"/>
                      <a:pt x="13108" y="596"/>
                      <a:pt x="10956" y="1776"/>
                    </a:cubicBezTo>
                    <a:cubicBezTo>
                      <a:pt x="7575" y="3632"/>
                      <a:pt x="4506" y="6656"/>
                      <a:pt x="2534" y="10073"/>
                    </a:cubicBezTo>
                    <a:cubicBezTo>
                      <a:pt x="625" y="13391"/>
                      <a:pt x="1" y="16719"/>
                      <a:pt x="741" y="19689"/>
                    </a:cubicBezTo>
                    <a:cubicBezTo>
                      <a:pt x="1419" y="22446"/>
                      <a:pt x="3275" y="24819"/>
                      <a:pt x="5969" y="26371"/>
                    </a:cubicBezTo>
                    <a:cubicBezTo>
                      <a:pt x="7772" y="27410"/>
                      <a:pt x="9706" y="27941"/>
                      <a:pt x="11604" y="27941"/>
                    </a:cubicBezTo>
                    <a:cubicBezTo>
                      <a:pt x="12543" y="27941"/>
                      <a:pt x="13472" y="27812"/>
                      <a:pt x="14372" y="27549"/>
                    </a:cubicBezTo>
                    <a:cubicBezTo>
                      <a:pt x="17316" y="26701"/>
                      <a:pt x="19886" y="24498"/>
                      <a:pt x="21795" y="21170"/>
                    </a:cubicBezTo>
                    <a:cubicBezTo>
                      <a:pt x="23766" y="17754"/>
                      <a:pt x="24846" y="13579"/>
                      <a:pt x="24757" y="9725"/>
                    </a:cubicBezTo>
                    <a:cubicBezTo>
                      <a:pt x="24658" y="5523"/>
                      <a:pt x="23195" y="2392"/>
                      <a:pt x="20644" y="920"/>
                    </a:cubicBezTo>
                    <a:cubicBezTo>
                      <a:pt x="19576" y="306"/>
                      <a:pt x="18355" y="0"/>
                      <a:pt x="17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3"/>
              <p:cNvSpPr/>
              <p:nvPr/>
            </p:nvSpPr>
            <p:spPr>
              <a:xfrm>
                <a:off x="7682875" y="3371386"/>
                <a:ext cx="450775" cy="428420"/>
              </a:xfrm>
              <a:custGeom>
                <a:avLst/>
                <a:gdLst/>
                <a:ahLst/>
                <a:cxnLst/>
                <a:rect l="l" t="t" r="r" b="b"/>
                <a:pathLst>
                  <a:path w="12179" h="11575" extrusionOk="0">
                    <a:moveTo>
                      <a:pt x="6107" y="0"/>
                    </a:moveTo>
                    <a:cubicBezTo>
                      <a:pt x="5902" y="0"/>
                      <a:pt x="5696" y="11"/>
                      <a:pt x="5487" y="33"/>
                    </a:cubicBezTo>
                    <a:cubicBezTo>
                      <a:pt x="2311" y="364"/>
                      <a:pt x="1" y="3209"/>
                      <a:pt x="331" y="6385"/>
                    </a:cubicBezTo>
                    <a:cubicBezTo>
                      <a:pt x="648" y="9362"/>
                      <a:pt x="3154" y="11575"/>
                      <a:pt x="6073" y="11575"/>
                    </a:cubicBezTo>
                    <a:cubicBezTo>
                      <a:pt x="6278" y="11575"/>
                      <a:pt x="6484" y="11564"/>
                      <a:pt x="6692" y="11542"/>
                    </a:cubicBezTo>
                    <a:cubicBezTo>
                      <a:pt x="9876" y="11211"/>
                      <a:pt x="12178" y="8366"/>
                      <a:pt x="11848" y="5190"/>
                    </a:cubicBezTo>
                    <a:cubicBezTo>
                      <a:pt x="11539" y="2213"/>
                      <a:pt x="9034" y="0"/>
                      <a:pt x="6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3"/>
              <p:cNvSpPr/>
              <p:nvPr/>
            </p:nvSpPr>
            <p:spPr>
              <a:xfrm>
                <a:off x="7960908" y="3129255"/>
                <a:ext cx="113628" cy="94493"/>
              </a:xfrm>
              <a:custGeom>
                <a:avLst/>
                <a:gdLst/>
                <a:ahLst/>
                <a:cxnLst/>
                <a:rect l="l" t="t" r="r" b="b"/>
                <a:pathLst>
                  <a:path w="3070" h="2553" fill="none" extrusionOk="0">
                    <a:moveTo>
                      <a:pt x="437" y="1"/>
                    </a:moveTo>
                    <a:cubicBezTo>
                      <a:pt x="0" y="759"/>
                      <a:pt x="241" y="1714"/>
                      <a:pt x="964" y="2133"/>
                    </a:cubicBezTo>
                    <a:cubicBezTo>
                      <a:pt x="1695" y="2552"/>
                      <a:pt x="2632" y="2276"/>
                      <a:pt x="3069" y="1526"/>
                    </a:cubicBezTo>
                  </a:path>
                </a:pathLst>
              </a:custGeom>
              <a:noFill/>
              <a:ln w="19050" cap="rnd" cmpd="sng">
                <a:solidFill>
                  <a:schemeClr val="accent5"/>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3"/>
              <p:cNvSpPr/>
              <p:nvPr/>
            </p:nvSpPr>
            <p:spPr>
              <a:xfrm>
                <a:off x="8142488" y="3234257"/>
                <a:ext cx="113628" cy="94160"/>
              </a:xfrm>
              <a:custGeom>
                <a:avLst/>
                <a:gdLst/>
                <a:ahLst/>
                <a:cxnLst/>
                <a:rect l="l" t="t" r="r" b="b"/>
                <a:pathLst>
                  <a:path w="3070" h="2544" fill="none" extrusionOk="0">
                    <a:moveTo>
                      <a:pt x="3070" y="1517"/>
                    </a:moveTo>
                    <a:cubicBezTo>
                      <a:pt x="2633" y="2267"/>
                      <a:pt x="1696" y="2543"/>
                      <a:pt x="964" y="2124"/>
                    </a:cubicBezTo>
                    <a:cubicBezTo>
                      <a:pt x="242" y="1704"/>
                      <a:pt x="1" y="750"/>
                      <a:pt x="438" y="1"/>
                    </a:cubicBezTo>
                  </a:path>
                </a:pathLst>
              </a:custGeom>
              <a:noFill/>
              <a:ln w="19050" cap="rnd" cmpd="sng">
                <a:solidFill>
                  <a:schemeClr val="accent5"/>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3"/>
              <p:cNvSpPr/>
              <p:nvPr/>
            </p:nvSpPr>
            <p:spPr>
              <a:xfrm>
                <a:off x="8008764" y="3264977"/>
                <a:ext cx="104375" cy="88534"/>
              </a:xfrm>
              <a:custGeom>
                <a:avLst/>
                <a:gdLst/>
                <a:ahLst/>
                <a:cxnLst/>
                <a:rect l="l" t="t" r="r" b="b"/>
                <a:pathLst>
                  <a:path w="2820" h="2392" fill="none" extrusionOk="0">
                    <a:moveTo>
                      <a:pt x="545" y="0"/>
                    </a:moveTo>
                    <a:cubicBezTo>
                      <a:pt x="545" y="0"/>
                      <a:pt x="1" y="1133"/>
                      <a:pt x="1089" y="1767"/>
                    </a:cubicBezTo>
                    <a:cubicBezTo>
                      <a:pt x="2178" y="2391"/>
                      <a:pt x="2820" y="1312"/>
                      <a:pt x="2820" y="1312"/>
                    </a:cubicBezTo>
                  </a:path>
                </a:pathLst>
              </a:custGeom>
              <a:noFill/>
              <a:ln w="19050" cap="rnd" cmpd="sng">
                <a:solidFill>
                  <a:schemeClr val="accent5"/>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3"/>
              <p:cNvSpPr/>
              <p:nvPr/>
            </p:nvSpPr>
            <p:spPr>
              <a:xfrm>
                <a:off x="7893546" y="3207683"/>
                <a:ext cx="86868" cy="62255"/>
              </a:xfrm>
              <a:custGeom>
                <a:avLst/>
                <a:gdLst/>
                <a:ahLst/>
                <a:cxnLst/>
                <a:rect l="l" t="t" r="r" b="b"/>
                <a:pathLst>
                  <a:path w="2347" h="1682" extrusionOk="0">
                    <a:moveTo>
                      <a:pt x="798" y="0"/>
                    </a:moveTo>
                    <a:cubicBezTo>
                      <a:pt x="533" y="0"/>
                      <a:pt x="311" y="94"/>
                      <a:pt x="206" y="281"/>
                    </a:cubicBezTo>
                    <a:cubicBezTo>
                      <a:pt x="0" y="629"/>
                      <a:pt x="277" y="1156"/>
                      <a:pt x="812" y="1468"/>
                    </a:cubicBezTo>
                    <a:cubicBezTo>
                      <a:pt x="1058" y="1611"/>
                      <a:pt x="1317" y="1681"/>
                      <a:pt x="1546" y="1681"/>
                    </a:cubicBezTo>
                    <a:cubicBezTo>
                      <a:pt x="1814" y="1681"/>
                      <a:pt x="2040" y="1585"/>
                      <a:pt x="2150" y="1397"/>
                    </a:cubicBezTo>
                    <a:cubicBezTo>
                      <a:pt x="2347" y="1058"/>
                      <a:pt x="2070" y="522"/>
                      <a:pt x="1535" y="210"/>
                    </a:cubicBezTo>
                    <a:cubicBezTo>
                      <a:pt x="1287" y="70"/>
                      <a:pt x="1027" y="0"/>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3"/>
              <p:cNvSpPr/>
              <p:nvPr/>
            </p:nvSpPr>
            <p:spPr>
              <a:xfrm>
                <a:off x="8138194" y="3348661"/>
                <a:ext cx="86905" cy="62144"/>
              </a:xfrm>
              <a:custGeom>
                <a:avLst/>
                <a:gdLst/>
                <a:ahLst/>
                <a:cxnLst/>
                <a:rect l="l" t="t" r="r" b="b"/>
                <a:pathLst>
                  <a:path w="2348" h="1679" extrusionOk="0">
                    <a:moveTo>
                      <a:pt x="798" y="0"/>
                    </a:moveTo>
                    <a:cubicBezTo>
                      <a:pt x="531" y="0"/>
                      <a:pt x="308" y="95"/>
                      <a:pt x="197" y="282"/>
                    </a:cubicBezTo>
                    <a:cubicBezTo>
                      <a:pt x="1" y="621"/>
                      <a:pt x="269" y="1156"/>
                      <a:pt x="813" y="1468"/>
                    </a:cubicBezTo>
                    <a:cubicBezTo>
                      <a:pt x="1060" y="1608"/>
                      <a:pt x="1321" y="1678"/>
                      <a:pt x="1549" y="1678"/>
                    </a:cubicBezTo>
                    <a:cubicBezTo>
                      <a:pt x="1815" y="1678"/>
                      <a:pt x="2036" y="1584"/>
                      <a:pt x="2142" y="1397"/>
                    </a:cubicBezTo>
                    <a:cubicBezTo>
                      <a:pt x="2347" y="1058"/>
                      <a:pt x="2071" y="523"/>
                      <a:pt x="1535" y="210"/>
                    </a:cubicBezTo>
                    <a:cubicBezTo>
                      <a:pt x="1288" y="70"/>
                      <a:pt x="1027" y="0"/>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4" name="Google Shape;344;p33"/>
            <p:cNvGrpSpPr/>
            <p:nvPr/>
          </p:nvGrpSpPr>
          <p:grpSpPr>
            <a:xfrm>
              <a:off x="6999220" y="1301467"/>
              <a:ext cx="1156011" cy="1589205"/>
              <a:chOff x="7125552" y="1221256"/>
              <a:chExt cx="1156011" cy="1589205"/>
            </a:xfrm>
          </p:grpSpPr>
          <p:sp>
            <p:nvSpPr>
              <p:cNvPr id="345" name="Google Shape;345;p33"/>
              <p:cNvSpPr/>
              <p:nvPr/>
            </p:nvSpPr>
            <p:spPr>
              <a:xfrm>
                <a:off x="7125552" y="1235987"/>
                <a:ext cx="1156011" cy="1574475"/>
              </a:xfrm>
              <a:custGeom>
                <a:avLst/>
                <a:gdLst/>
                <a:ahLst/>
                <a:cxnLst/>
                <a:rect l="l" t="t" r="r" b="b"/>
                <a:pathLst>
                  <a:path w="31233" h="42539" extrusionOk="0">
                    <a:moveTo>
                      <a:pt x="16013" y="1"/>
                    </a:moveTo>
                    <a:lnTo>
                      <a:pt x="13310" y="3364"/>
                    </a:lnTo>
                    <a:lnTo>
                      <a:pt x="16361" y="5541"/>
                    </a:lnTo>
                    <a:cubicBezTo>
                      <a:pt x="16433" y="5657"/>
                      <a:pt x="16504" y="5782"/>
                      <a:pt x="16566" y="5897"/>
                    </a:cubicBezTo>
                    <a:cubicBezTo>
                      <a:pt x="17173" y="6959"/>
                      <a:pt x="17699" y="7985"/>
                      <a:pt x="18128" y="8984"/>
                    </a:cubicBezTo>
                    <a:cubicBezTo>
                      <a:pt x="18556" y="9992"/>
                      <a:pt x="18895" y="10965"/>
                      <a:pt x="19145" y="11892"/>
                    </a:cubicBezTo>
                    <a:cubicBezTo>
                      <a:pt x="19394" y="12838"/>
                      <a:pt x="19546" y="13739"/>
                      <a:pt x="19635" y="14604"/>
                    </a:cubicBezTo>
                    <a:cubicBezTo>
                      <a:pt x="19716" y="15479"/>
                      <a:pt x="19751" y="16317"/>
                      <a:pt x="19689" y="17147"/>
                    </a:cubicBezTo>
                    <a:lnTo>
                      <a:pt x="19680" y="17459"/>
                    </a:lnTo>
                    <a:lnTo>
                      <a:pt x="19635" y="17771"/>
                    </a:lnTo>
                    <a:cubicBezTo>
                      <a:pt x="19609" y="17977"/>
                      <a:pt x="19609" y="18182"/>
                      <a:pt x="19582" y="18387"/>
                    </a:cubicBezTo>
                    <a:cubicBezTo>
                      <a:pt x="19501" y="18806"/>
                      <a:pt x="19475" y="19208"/>
                      <a:pt x="19377" y="19627"/>
                    </a:cubicBezTo>
                    <a:lnTo>
                      <a:pt x="19323" y="19939"/>
                    </a:lnTo>
                    <a:cubicBezTo>
                      <a:pt x="19296" y="20037"/>
                      <a:pt x="19296" y="20144"/>
                      <a:pt x="19261" y="20242"/>
                    </a:cubicBezTo>
                    <a:cubicBezTo>
                      <a:pt x="19207" y="20457"/>
                      <a:pt x="19154" y="20662"/>
                      <a:pt x="19109" y="20867"/>
                    </a:cubicBezTo>
                    <a:lnTo>
                      <a:pt x="19038" y="21179"/>
                    </a:lnTo>
                    <a:lnTo>
                      <a:pt x="18948" y="21500"/>
                    </a:lnTo>
                    <a:cubicBezTo>
                      <a:pt x="18886" y="21705"/>
                      <a:pt x="18832" y="21920"/>
                      <a:pt x="18779" y="22125"/>
                    </a:cubicBezTo>
                    <a:lnTo>
                      <a:pt x="18369" y="23400"/>
                    </a:lnTo>
                    <a:lnTo>
                      <a:pt x="18128" y="24052"/>
                    </a:lnTo>
                    <a:lnTo>
                      <a:pt x="18021" y="24373"/>
                    </a:lnTo>
                    <a:cubicBezTo>
                      <a:pt x="17985" y="24480"/>
                      <a:pt x="17940" y="24587"/>
                      <a:pt x="17896" y="24694"/>
                    </a:cubicBezTo>
                    <a:cubicBezTo>
                      <a:pt x="17227" y="26425"/>
                      <a:pt x="16468" y="27995"/>
                      <a:pt x="15585" y="29449"/>
                    </a:cubicBezTo>
                    <a:lnTo>
                      <a:pt x="15505" y="29583"/>
                    </a:lnTo>
                    <a:lnTo>
                      <a:pt x="15416" y="29717"/>
                    </a:lnTo>
                    <a:lnTo>
                      <a:pt x="15237" y="29975"/>
                    </a:lnTo>
                    <a:lnTo>
                      <a:pt x="15068" y="30243"/>
                    </a:lnTo>
                    <a:cubicBezTo>
                      <a:pt x="15041" y="30287"/>
                      <a:pt x="15014" y="30332"/>
                      <a:pt x="14987" y="30377"/>
                    </a:cubicBezTo>
                    <a:lnTo>
                      <a:pt x="14889" y="30502"/>
                    </a:lnTo>
                    <a:cubicBezTo>
                      <a:pt x="14764" y="30671"/>
                      <a:pt x="14640" y="30841"/>
                      <a:pt x="14515" y="31019"/>
                    </a:cubicBezTo>
                    <a:cubicBezTo>
                      <a:pt x="14399" y="31189"/>
                      <a:pt x="14256" y="31340"/>
                      <a:pt x="14122" y="31510"/>
                    </a:cubicBezTo>
                    <a:cubicBezTo>
                      <a:pt x="13587" y="32170"/>
                      <a:pt x="13007" y="32812"/>
                      <a:pt x="12347" y="33410"/>
                    </a:cubicBezTo>
                    <a:cubicBezTo>
                      <a:pt x="11687" y="34016"/>
                      <a:pt x="10964" y="34596"/>
                      <a:pt x="10152" y="35158"/>
                    </a:cubicBezTo>
                    <a:cubicBezTo>
                      <a:pt x="9332" y="35711"/>
                      <a:pt x="8430" y="36238"/>
                      <a:pt x="7458" y="36728"/>
                    </a:cubicBezTo>
                    <a:cubicBezTo>
                      <a:pt x="6477" y="37219"/>
                      <a:pt x="5406" y="37674"/>
                      <a:pt x="4273" y="38102"/>
                    </a:cubicBezTo>
                    <a:cubicBezTo>
                      <a:pt x="4023" y="38191"/>
                      <a:pt x="3774" y="38290"/>
                      <a:pt x="3524" y="38379"/>
                    </a:cubicBezTo>
                    <a:lnTo>
                      <a:pt x="0" y="37487"/>
                    </a:lnTo>
                    <a:lnTo>
                      <a:pt x="339" y="40538"/>
                    </a:lnTo>
                    <a:lnTo>
                      <a:pt x="3265" y="40886"/>
                    </a:lnTo>
                    <a:cubicBezTo>
                      <a:pt x="3622" y="41046"/>
                      <a:pt x="3997" y="41198"/>
                      <a:pt x="4371" y="41341"/>
                    </a:cubicBezTo>
                    <a:cubicBezTo>
                      <a:pt x="5727" y="41840"/>
                      <a:pt x="7155" y="42197"/>
                      <a:pt x="8627" y="42384"/>
                    </a:cubicBezTo>
                    <a:cubicBezTo>
                      <a:pt x="9429" y="42487"/>
                      <a:pt x="10245" y="42539"/>
                      <a:pt x="11068" y="42539"/>
                    </a:cubicBezTo>
                    <a:cubicBezTo>
                      <a:pt x="13253" y="42539"/>
                      <a:pt x="15479" y="42173"/>
                      <a:pt x="17592" y="41421"/>
                    </a:cubicBezTo>
                    <a:cubicBezTo>
                      <a:pt x="20510" y="40395"/>
                      <a:pt x="23132" y="38620"/>
                      <a:pt x="25166" y="36470"/>
                    </a:cubicBezTo>
                    <a:cubicBezTo>
                      <a:pt x="27200" y="34302"/>
                      <a:pt x="28681" y="31795"/>
                      <a:pt x="29671" y="29235"/>
                    </a:cubicBezTo>
                    <a:cubicBezTo>
                      <a:pt x="29921" y="28592"/>
                      <a:pt x="30126" y="27932"/>
                      <a:pt x="30341" y="27272"/>
                    </a:cubicBezTo>
                    <a:cubicBezTo>
                      <a:pt x="30528" y="26594"/>
                      <a:pt x="30697" y="25916"/>
                      <a:pt x="30840" y="25220"/>
                    </a:cubicBezTo>
                    <a:cubicBezTo>
                      <a:pt x="30903" y="24864"/>
                      <a:pt x="30956" y="24507"/>
                      <a:pt x="31010" y="24150"/>
                    </a:cubicBezTo>
                    <a:lnTo>
                      <a:pt x="31090" y="23624"/>
                    </a:lnTo>
                    <a:cubicBezTo>
                      <a:pt x="31117" y="23445"/>
                      <a:pt x="31126" y="23258"/>
                      <a:pt x="31143" y="23079"/>
                    </a:cubicBezTo>
                    <a:cubicBezTo>
                      <a:pt x="31170" y="22714"/>
                      <a:pt x="31197" y="22348"/>
                      <a:pt x="31215" y="21982"/>
                    </a:cubicBezTo>
                    <a:cubicBezTo>
                      <a:pt x="31233" y="21616"/>
                      <a:pt x="31224" y="21242"/>
                      <a:pt x="31224" y="20867"/>
                    </a:cubicBezTo>
                    <a:cubicBezTo>
                      <a:pt x="31233" y="20135"/>
                      <a:pt x="31135" y="19368"/>
                      <a:pt x="31063" y="18628"/>
                    </a:cubicBezTo>
                    <a:cubicBezTo>
                      <a:pt x="31045" y="18440"/>
                      <a:pt x="31001" y="18244"/>
                      <a:pt x="30974" y="18057"/>
                    </a:cubicBezTo>
                    <a:cubicBezTo>
                      <a:pt x="30938" y="17869"/>
                      <a:pt x="30903" y="17682"/>
                      <a:pt x="30867" y="17495"/>
                    </a:cubicBezTo>
                    <a:lnTo>
                      <a:pt x="30760" y="16933"/>
                    </a:lnTo>
                    <a:lnTo>
                      <a:pt x="30617" y="16371"/>
                    </a:lnTo>
                    <a:cubicBezTo>
                      <a:pt x="30564" y="16183"/>
                      <a:pt x="30519" y="15996"/>
                      <a:pt x="30465" y="15809"/>
                    </a:cubicBezTo>
                    <a:cubicBezTo>
                      <a:pt x="30403" y="15630"/>
                      <a:pt x="30358" y="15443"/>
                      <a:pt x="30287" y="15256"/>
                    </a:cubicBezTo>
                    <a:cubicBezTo>
                      <a:pt x="30162" y="14890"/>
                      <a:pt x="30037" y="14524"/>
                      <a:pt x="29895" y="14158"/>
                    </a:cubicBezTo>
                    <a:cubicBezTo>
                      <a:pt x="29752" y="13801"/>
                      <a:pt x="29582" y="13445"/>
                      <a:pt x="29422" y="13088"/>
                    </a:cubicBezTo>
                    <a:cubicBezTo>
                      <a:pt x="29279" y="12731"/>
                      <a:pt x="29074" y="12392"/>
                      <a:pt x="28886" y="12044"/>
                    </a:cubicBezTo>
                    <a:cubicBezTo>
                      <a:pt x="28137" y="10679"/>
                      <a:pt x="27209" y="9412"/>
                      <a:pt x="26148" y="8288"/>
                    </a:cubicBezTo>
                    <a:cubicBezTo>
                      <a:pt x="25086" y="7173"/>
                      <a:pt x="23873" y="6254"/>
                      <a:pt x="22660" y="5389"/>
                    </a:cubicBezTo>
                    <a:cubicBezTo>
                      <a:pt x="21678" y="4693"/>
                      <a:pt x="19894" y="4078"/>
                      <a:pt x="18306" y="3774"/>
                    </a:cubicBezTo>
                    <a:lnTo>
                      <a:pt x="16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a:off x="7340812" y="2671307"/>
                <a:ext cx="280370" cy="46932"/>
              </a:xfrm>
              <a:custGeom>
                <a:avLst/>
                <a:gdLst/>
                <a:ahLst/>
                <a:cxnLst/>
                <a:rect l="l" t="t" r="r" b="b"/>
                <a:pathLst>
                  <a:path w="7575" h="1268" fill="none" extrusionOk="0">
                    <a:moveTo>
                      <a:pt x="7575" y="0"/>
                    </a:moveTo>
                    <a:cubicBezTo>
                      <a:pt x="5451" y="750"/>
                      <a:pt x="2953" y="1214"/>
                      <a:pt x="1" y="1267"/>
                    </a:cubicBezTo>
                  </a:path>
                </a:pathLst>
              </a:custGeom>
              <a:noFill/>
              <a:ln w="15825"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3"/>
              <p:cNvSpPr/>
              <p:nvPr/>
            </p:nvSpPr>
            <p:spPr>
              <a:xfrm>
                <a:off x="7742649" y="2433580"/>
                <a:ext cx="186247" cy="179659"/>
              </a:xfrm>
              <a:custGeom>
                <a:avLst/>
                <a:gdLst/>
                <a:ahLst/>
                <a:cxnLst/>
                <a:rect l="l" t="t" r="r" b="b"/>
                <a:pathLst>
                  <a:path w="5032" h="4854" fill="none" extrusionOk="0">
                    <a:moveTo>
                      <a:pt x="5032" y="0"/>
                    </a:moveTo>
                    <a:cubicBezTo>
                      <a:pt x="3801" y="1820"/>
                      <a:pt x="2177" y="3515"/>
                      <a:pt x="1" y="4853"/>
                    </a:cubicBezTo>
                  </a:path>
                </a:pathLst>
              </a:custGeom>
              <a:noFill/>
              <a:ln w="15825"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3"/>
              <p:cNvSpPr/>
              <p:nvPr/>
            </p:nvSpPr>
            <p:spPr>
              <a:xfrm>
                <a:off x="7859199" y="1440033"/>
                <a:ext cx="222260" cy="501593"/>
              </a:xfrm>
              <a:custGeom>
                <a:avLst/>
                <a:gdLst/>
                <a:ahLst/>
                <a:cxnLst/>
                <a:rect l="l" t="t" r="r" b="b"/>
                <a:pathLst>
                  <a:path w="6005" h="13552" fill="none" extrusionOk="0">
                    <a:moveTo>
                      <a:pt x="1" y="1"/>
                    </a:moveTo>
                    <a:cubicBezTo>
                      <a:pt x="1" y="1"/>
                      <a:pt x="5897" y="5202"/>
                      <a:pt x="6005" y="13552"/>
                    </a:cubicBezTo>
                  </a:path>
                </a:pathLst>
              </a:custGeom>
              <a:noFill/>
              <a:ln w="15825"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3"/>
              <p:cNvSpPr/>
              <p:nvPr/>
            </p:nvSpPr>
            <p:spPr>
              <a:xfrm>
                <a:off x="7594380" y="1221256"/>
                <a:ext cx="144016" cy="147458"/>
              </a:xfrm>
              <a:custGeom>
                <a:avLst/>
                <a:gdLst/>
                <a:ahLst/>
                <a:cxnLst/>
                <a:rect l="l" t="t" r="r" b="b"/>
                <a:pathLst>
                  <a:path w="3891" h="3984" extrusionOk="0">
                    <a:moveTo>
                      <a:pt x="2596" y="1"/>
                    </a:moveTo>
                    <a:cubicBezTo>
                      <a:pt x="1984" y="1"/>
                      <a:pt x="1260" y="423"/>
                      <a:pt x="750" y="1139"/>
                    </a:cubicBezTo>
                    <a:cubicBezTo>
                      <a:pt x="37" y="2129"/>
                      <a:pt x="1" y="3316"/>
                      <a:pt x="661" y="3789"/>
                    </a:cubicBezTo>
                    <a:cubicBezTo>
                      <a:pt x="845" y="3921"/>
                      <a:pt x="1064" y="3983"/>
                      <a:pt x="1300" y="3983"/>
                    </a:cubicBezTo>
                    <a:cubicBezTo>
                      <a:pt x="1908" y="3983"/>
                      <a:pt x="2627" y="3566"/>
                      <a:pt x="3141" y="2852"/>
                    </a:cubicBezTo>
                    <a:cubicBezTo>
                      <a:pt x="3855" y="1862"/>
                      <a:pt x="3891" y="666"/>
                      <a:pt x="3230" y="194"/>
                    </a:cubicBezTo>
                    <a:cubicBezTo>
                      <a:pt x="3048" y="63"/>
                      <a:pt x="2830" y="1"/>
                      <a:pt x="25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3"/>
              <p:cNvSpPr/>
              <p:nvPr/>
            </p:nvSpPr>
            <p:spPr>
              <a:xfrm>
                <a:off x="8069870" y="2107357"/>
                <a:ext cx="141351" cy="128100"/>
              </a:xfrm>
              <a:custGeom>
                <a:avLst/>
                <a:gdLst/>
                <a:ahLst/>
                <a:cxnLst/>
                <a:rect l="l" t="t" r="r" b="b"/>
                <a:pathLst>
                  <a:path w="3819" h="3461" extrusionOk="0">
                    <a:moveTo>
                      <a:pt x="1948" y="1"/>
                    </a:moveTo>
                    <a:cubicBezTo>
                      <a:pt x="1261" y="1"/>
                      <a:pt x="604" y="436"/>
                      <a:pt x="339" y="1133"/>
                    </a:cubicBezTo>
                    <a:cubicBezTo>
                      <a:pt x="0" y="2034"/>
                      <a:pt x="428" y="3024"/>
                      <a:pt x="1294" y="3355"/>
                    </a:cubicBezTo>
                    <a:cubicBezTo>
                      <a:pt x="1483" y="3427"/>
                      <a:pt x="1678" y="3461"/>
                      <a:pt x="1870" y="3461"/>
                    </a:cubicBezTo>
                    <a:cubicBezTo>
                      <a:pt x="2555" y="3461"/>
                      <a:pt x="3208" y="3025"/>
                      <a:pt x="3479" y="2329"/>
                    </a:cubicBezTo>
                    <a:cubicBezTo>
                      <a:pt x="3818" y="1428"/>
                      <a:pt x="3390" y="437"/>
                      <a:pt x="2525" y="107"/>
                    </a:cubicBezTo>
                    <a:cubicBezTo>
                      <a:pt x="2336" y="35"/>
                      <a:pt x="2141" y="1"/>
                      <a:pt x="19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3"/>
              <p:cNvSpPr/>
              <p:nvPr/>
            </p:nvSpPr>
            <p:spPr>
              <a:xfrm>
                <a:off x="8135566" y="2141852"/>
                <a:ext cx="54853" cy="46081"/>
              </a:xfrm>
              <a:custGeom>
                <a:avLst/>
                <a:gdLst/>
                <a:ahLst/>
                <a:cxnLst/>
                <a:rect l="l" t="t" r="r" b="b"/>
                <a:pathLst>
                  <a:path w="1482" h="1245" extrusionOk="0">
                    <a:moveTo>
                      <a:pt x="702" y="1"/>
                    </a:moveTo>
                    <a:cubicBezTo>
                      <a:pt x="446" y="1"/>
                      <a:pt x="211" y="147"/>
                      <a:pt x="117" y="389"/>
                    </a:cubicBezTo>
                    <a:cubicBezTo>
                      <a:pt x="1" y="701"/>
                      <a:pt x="179" y="1067"/>
                      <a:pt x="527" y="1200"/>
                    </a:cubicBezTo>
                    <a:cubicBezTo>
                      <a:pt x="607" y="1230"/>
                      <a:pt x="690" y="1244"/>
                      <a:pt x="771" y="1244"/>
                    </a:cubicBezTo>
                    <a:cubicBezTo>
                      <a:pt x="1030" y="1244"/>
                      <a:pt x="1270" y="1099"/>
                      <a:pt x="1365" y="861"/>
                    </a:cubicBezTo>
                    <a:cubicBezTo>
                      <a:pt x="1481" y="540"/>
                      <a:pt x="1303" y="174"/>
                      <a:pt x="955" y="50"/>
                    </a:cubicBezTo>
                    <a:cubicBezTo>
                      <a:pt x="871" y="17"/>
                      <a:pt x="786" y="1"/>
                      <a:pt x="7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3"/>
              <p:cNvSpPr/>
              <p:nvPr/>
            </p:nvSpPr>
            <p:spPr>
              <a:xfrm>
                <a:off x="8101886" y="2168834"/>
                <a:ext cx="19839" cy="16730"/>
              </a:xfrm>
              <a:custGeom>
                <a:avLst/>
                <a:gdLst/>
                <a:ahLst/>
                <a:cxnLst/>
                <a:rect l="l" t="t" r="r" b="b"/>
                <a:pathLst>
                  <a:path w="536" h="452" extrusionOk="0">
                    <a:moveTo>
                      <a:pt x="259" y="1"/>
                    </a:moveTo>
                    <a:cubicBezTo>
                      <a:pt x="165" y="1"/>
                      <a:pt x="79" y="53"/>
                      <a:pt x="45" y="141"/>
                    </a:cubicBezTo>
                    <a:cubicBezTo>
                      <a:pt x="1" y="257"/>
                      <a:pt x="72" y="382"/>
                      <a:pt x="197" y="436"/>
                    </a:cubicBezTo>
                    <a:cubicBezTo>
                      <a:pt x="224" y="446"/>
                      <a:pt x="253" y="451"/>
                      <a:pt x="281" y="451"/>
                    </a:cubicBezTo>
                    <a:cubicBezTo>
                      <a:pt x="371" y="451"/>
                      <a:pt x="457" y="399"/>
                      <a:pt x="491" y="311"/>
                    </a:cubicBezTo>
                    <a:cubicBezTo>
                      <a:pt x="536" y="195"/>
                      <a:pt x="473" y="70"/>
                      <a:pt x="349" y="16"/>
                    </a:cubicBezTo>
                    <a:cubicBezTo>
                      <a:pt x="319" y="6"/>
                      <a:pt x="289" y="1"/>
                      <a:pt x="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3"/>
              <p:cNvSpPr/>
              <p:nvPr/>
            </p:nvSpPr>
            <p:spPr>
              <a:xfrm>
                <a:off x="7853574" y="2025450"/>
                <a:ext cx="141388" cy="127989"/>
              </a:xfrm>
              <a:custGeom>
                <a:avLst/>
                <a:gdLst/>
                <a:ahLst/>
                <a:cxnLst/>
                <a:rect l="l" t="t" r="r" b="b"/>
                <a:pathLst>
                  <a:path w="3820" h="3458" extrusionOk="0">
                    <a:moveTo>
                      <a:pt x="1944" y="0"/>
                    </a:moveTo>
                    <a:cubicBezTo>
                      <a:pt x="1258" y="0"/>
                      <a:pt x="604" y="432"/>
                      <a:pt x="340" y="1134"/>
                    </a:cubicBezTo>
                    <a:cubicBezTo>
                      <a:pt x="1" y="2035"/>
                      <a:pt x="429" y="3025"/>
                      <a:pt x="1295" y="3355"/>
                    </a:cubicBezTo>
                    <a:cubicBezTo>
                      <a:pt x="1482" y="3425"/>
                      <a:pt x="1675" y="3458"/>
                      <a:pt x="1865" y="3458"/>
                    </a:cubicBezTo>
                    <a:cubicBezTo>
                      <a:pt x="2552" y="3458"/>
                      <a:pt x="3206" y="3026"/>
                      <a:pt x="3471" y="2320"/>
                    </a:cubicBezTo>
                    <a:cubicBezTo>
                      <a:pt x="3819" y="1428"/>
                      <a:pt x="3391" y="429"/>
                      <a:pt x="2526" y="108"/>
                    </a:cubicBezTo>
                    <a:cubicBezTo>
                      <a:pt x="2335" y="35"/>
                      <a:pt x="2138" y="0"/>
                      <a:pt x="19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3"/>
              <p:cNvSpPr/>
              <p:nvPr/>
            </p:nvSpPr>
            <p:spPr>
              <a:xfrm>
                <a:off x="7884293" y="2046769"/>
                <a:ext cx="54853" cy="45896"/>
              </a:xfrm>
              <a:custGeom>
                <a:avLst/>
                <a:gdLst/>
                <a:ahLst/>
                <a:cxnLst/>
                <a:rect l="l" t="t" r="r" b="b"/>
                <a:pathLst>
                  <a:path w="1482" h="1240" extrusionOk="0">
                    <a:moveTo>
                      <a:pt x="702" y="1"/>
                    </a:moveTo>
                    <a:cubicBezTo>
                      <a:pt x="447" y="1"/>
                      <a:pt x="211" y="146"/>
                      <a:pt x="117" y="388"/>
                    </a:cubicBezTo>
                    <a:cubicBezTo>
                      <a:pt x="1" y="701"/>
                      <a:pt x="179" y="1066"/>
                      <a:pt x="527" y="1191"/>
                    </a:cubicBezTo>
                    <a:cubicBezTo>
                      <a:pt x="611" y="1224"/>
                      <a:pt x="696" y="1240"/>
                      <a:pt x="780" y="1240"/>
                    </a:cubicBezTo>
                    <a:cubicBezTo>
                      <a:pt x="1036" y="1240"/>
                      <a:pt x="1271" y="1094"/>
                      <a:pt x="1366" y="852"/>
                    </a:cubicBezTo>
                    <a:cubicBezTo>
                      <a:pt x="1482" y="540"/>
                      <a:pt x="1303" y="174"/>
                      <a:pt x="955" y="49"/>
                    </a:cubicBezTo>
                    <a:cubicBezTo>
                      <a:pt x="872" y="16"/>
                      <a:pt x="786" y="1"/>
                      <a:pt x="7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3"/>
              <p:cNvSpPr/>
              <p:nvPr/>
            </p:nvSpPr>
            <p:spPr>
              <a:xfrm>
                <a:off x="7931853" y="2104470"/>
                <a:ext cx="19839" cy="16545"/>
              </a:xfrm>
              <a:custGeom>
                <a:avLst/>
                <a:gdLst/>
                <a:ahLst/>
                <a:cxnLst/>
                <a:rect l="l" t="t" r="r" b="b"/>
                <a:pathLst>
                  <a:path w="536" h="447" extrusionOk="0">
                    <a:moveTo>
                      <a:pt x="259" y="0"/>
                    </a:moveTo>
                    <a:cubicBezTo>
                      <a:pt x="165" y="0"/>
                      <a:pt x="79" y="52"/>
                      <a:pt x="45" y="141"/>
                    </a:cubicBezTo>
                    <a:cubicBezTo>
                      <a:pt x="0" y="257"/>
                      <a:pt x="72" y="382"/>
                      <a:pt x="197" y="426"/>
                    </a:cubicBezTo>
                    <a:cubicBezTo>
                      <a:pt x="227" y="440"/>
                      <a:pt x="259" y="447"/>
                      <a:pt x="290" y="447"/>
                    </a:cubicBezTo>
                    <a:cubicBezTo>
                      <a:pt x="377" y="447"/>
                      <a:pt x="458" y="395"/>
                      <a:pt x="491" y="310"/>
                    </a:cubicBezTo>
                    <a:cubicBezTo>
                      <a:pt x="536" y="194"/>
                      <a:pt x="473" y="60"/>
                      <a:pt x="348" y="16"/>
                    </a:cubicBezTo>
                    <a:cubicBezTo>
                      <a:pt x="319" y="5"/>
                      <a:pt x="288" y="0"/>
                      <a:pt x="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3"/>
              <p:cNvSpPr/>
              <p:nvPr/>
            </p:nvSpPr>
            <p:spPr>
              <a:xfrm>
                <a:off x="7936147" y="2186933"/>
                <a:ext cx="117922" cy="84537"/>
              </a:xfrm>
              <a:custGeom>
                <a:avLst/>
                <a:gdLst/>
                <a:ahLst/>
                <a:cxnLst/>
                <a:rect l="l" t="t" r="r" b="b"/>
                <a:pathLst>
                  <a:path w="3186" h="2284" fill="none" extrusionOk="0">
                    <a:moveTo>
                      <a:pt x="3185" y="1026"/>
                    </a:moveTo>
                    <a:cubicBezTo>
                      <a:pt x="3185" y="1026"/>
                      <a:pt x="2587" y="2284"/>
                      <a:pt x="1294" y="1793"/>
                    </a:cubicBezTo>
                    <a:cubicBezTo>
                      <a:pt x="0" y="1303"/>
                      <a:pt x="482" y="0"/>
                      <a:pt x="482" y="0"/>
                    </a:cubicBezTo>
                  </a:path>
                </a:pathLst>
              </a:custGeom>
              <a:noFill/>
              <a:ln w="19050" cap="rnd" cmpd="sng">
                <a:solidFill>
                  <a:schemeClr val="accent5"/>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3"/>
              <p:cNvSpPr/>
              <p:nvPr/>
            </p:nvSpPr>
            <p:spPr>
              <a:xfrm>
                <a:off x="8091670" y="2252851"/>
                <a:ext cx="97084" cy="63995"/>
              </a:xfrm>
              <a:custGeom>
                <a:avLst/>
                <a:gdLst/>
                <a:ahLst/>
                <a:cxnLst/>
                <a:rect l="l" t="t" r="r" b="b"/>
                <a:pathLst>
                  <a:path w="2623" h="1729" extrusionOk="0">
                    <a:moveTo>
                      <a:pt x="970" y="0"/>
                    </a:moveTo>
                    <a:cubicBezTo>
                      <a:pt x="579" y="0"/>
                      <a:pt x="259" y="153"/>
                      <a:pt x="152" y="432"/>
                    </a:cubicBezTo>
                    <a:cubicBezTo>
                      <a:pt x="0" y="842"/>
                      <a:pt x="393" y="1368"/>
                      <a:pt x="1026" y="1609"/>
                    </a:cubicBezTo>
                    <a:cubicBezTo>
                      <a:pt x="1242" y="1690"/>
                      <a:pt x="1458" y="1729"/>
                      <a:pt x="1656" y="1729"/>
                    </a:cubicBezTo>
                    <a:cubicBezTo>
                      <a:pt x="2046" y="1729"/>
                      <a:pt x="2365" y="1578"/>
                      <a:pt x="2471" y="1306"/>
                    </a:cubicBezTo>
                    <a:cubicBezTo>
                      <a:pt x="2623" y="895"/>
                      <a:pt x="2230" y="360"/>
                      <a:pt x="1597" y="119"/>
                    </a:cubicBezTo>
                    <a:cubicBezTo>
                      <a:pt x="1382" y="39"/>
                      <a:pt x="1167" y="0"/>
                      <a:pt x="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a:off x="7800758" y="2142629"/>
                <a:ext cx="97121" cy="64180"/>
              </a:xfrm>
              <a:custGeom>
                <a:avLst/>
                <a:gdLst/>
                <a:ahLst/>
                <a:cxnLst/>
                <a:rect l="l" t="t" r="r" b="b"/>
                <a:pathLst>
                  <a:path w="2624" h="1734" extrusionOk="0">
                    <a:moveTo>
                      <a:pt x="978" y="0"/>
                    </a:moveTo>
                    <a:cubicBezTo>
                      <a:pt x="583" y="0"/>
                      <a:pt x="260" y="155"/>
                      <a:pt x="152" y="430"/>
                    </a:cubicBezTo>
                    <a:cubicBezTo>
                      <a:pt x="1" y="840"/>
                      <a:pt x="393" y="1376"/>
                      <a:pt x="1027" y="1616"/>
                    </a:cubicBezTo>
                    <a:cubicBezTo>
                      <a:pt x="1239" y="1696"/>
                      <a:pt x="1451" y="1734"/>
                      <a:pt x="1646" y="1734"/>
                    </a:cubicBezTo>
                    <a:cubicBezTo>
                      <a:pt x="2041" y="1734"/>
                      <a:pt x="2364" y="1579"/>
                      <a:pt x="2472" y="1304"/>
                    </a:cubicBezTo>
                    <a:cubicBezTo>
                      <a:pt x="2623" y="894"/>
                      <a:pt x="2231" y="359"/>
                      <a:pt x="1597" y="118"/>
                    </a:cubicBezTo>
                    <a:cubicBezTo>
                      <a:pt x="1385" y="38"/>
                      <a:pt x="1173"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33"/>
            <p:cNvGrpSpPr/>
            <p:nvPr/>
          </p:nvGrpSpPr>
          <p:grpSpPr>
            <a:xfrm>
              <a:off x="5381517" y="2429690"/>
              <a:ext cx="1381514" cy="1589270"/>
              <a:chOff x="5174475" y="2230496"/>
              <a:chExt cx="1684979" cy="1938371"/>
            </a:xfrm>
          </p:grpSpPr>
          <p:sp>
            <p:nvSpPr>
              <p:cNvPr id="360" name="Google Shape;360;p33"/>
              <p:cNvSpPr/>
              <p:nvPr/>
            </p:nvSpPr>
            <p:spPr>
              <a:xfrm>
                <a:off x="6259143" y="2250630"/>
                <a:ext cx="270117" cy="394627"/>
              </a:xfrm>
              <a:custGeom>
                <a:avLst/>
                <a:gdLst/>
                <a:ahLst/>
                <a:cxnLst/>
                <a:rect l="l" t="t" r="r" b="b"/>
                <a:pathLst>
                  <a:path w="7298" h="10662" extrusionOk="0">
                    <a:moveTo>
                      <a:pt x="6423" y="1"/>
                    </a:moveTo>
                    <a:cubicBezTo>
                      <a:pt x="6423" y="1"/>
                      <a:pt x="3060" y="1286"/>
                      <a:pt x="1526" y="4229"/>
                    </a:cubicBezTo>
                    <a:cubicBezTo>
                      <a:pt x="0" y="7164"/>
                      <a:pt x="875" y="10662"/>
                      <a:pt x="875" y="10662"/>
                    </a:cubicBezTo>
                    <a:cubicBezTo>
                      <a:pt x="875" y="10662"/>
                      <a:pt x="4238" y="9377"/>
                      <a:pt x="5772" y="6433"/>
                    </a:cubicBezTo>
                    <a:cubicBezTo>
                      <a:pt x="7298" y="3489"/>
                      <a:pt x="6423" y="1"/>
                      <a:pt x="64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3"/>
              <p:cNvSpPr/>
              <p:nvPr/>
            </p:nvSpPr>
            <p:spPr>
              <a:xfrm>
                <a:off x="5991029" y="2230496"/>
                <a:ext cx="385041" cy="573250"/>
              </a:xfrm>
              <a:custGeom>
                <a:avLst/>
                <a:gdLst/>
                <a:ahLst/>
                <a:cxnLst/>
                <a:rect l="l" t="t" r="r" b="b"/>
                <a:pathLst>
                  <a:path w="10403" h="15488" extrusionOk="0">
                    <a:moveTo>
                      <a:pt x="0" y="1"/>
                    </a:moveTo>
                    <a:lnTo>
                      <a:pt x="0" y="1"/>
                    </a:lnTo>
                    <a:cubicBezTo>
                      <a:pt x="8199" y="7637"/>
                      <a:pt x="3622" y="15488"/>
                      <a:pt x="3622" y="15488"/>
                    </a:cubicBezTo>
                    <a:cubicBezTo>
                      <a:pt x="3622" y="15488"/>
                      <a:pt x="10402" y="13186"/>
                      <a:pt x="8743" y="6495"/>
                    </a:cubicBezTo>
                    <a:cubicBezTo>
                      <a:pt x="7200" y="286"/>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6182861" y="2506308"/>
                <a:ext cx="620811" cy="365795"/>
              </a:xfrm>
              <a:custGeom>
                <a:avLst/>
                <a:gdLst/>
                <a:ahLst/>
                <a:cxnLst/>
                <a:rect l="l" t="t" r="r" b="b"/>
                <a:pathLst>
                  <a:path w="16773" h="9883" extrusionOk="0">
                    <a:moveTo>
                      <a:pt x="9272" y="0"/>
                    </a:moveTo>
                    <a:cubicBezTo>
                      <a:pt x="8379" y="0"/>
                      <a:pt x="7428" y="160"/>
                      <a:pt x="6433" y="542"/>
                    </a:cubicBezTo>
                    <a:cubicBezTo>
                      <a:pt x="1" y="3013"/>
                      <a:pt x="1999" y="9882"/>
                      <a:pt x="1999" y="9882"/>
                    </a:cubicBezTo>
                    <a:cubicBezTo>
                      <a:pt x="1999" y="9882"/>
                      <a:pt x="4921" y="3559"/>
                      <a:pt x="13012" y="3559"/>
                    </a:cubicBezTo>
                    <a:cubicBezTo>
                      <a:pt x="14160" y="3559"/>
                      <a:pt x="15411" y="3686"/>
                      <a:pt x="16772" y="3977"/>
                    </a:cubicBezTo>
                    <a:cubicBezTo>
                      <a:pt x="16772" y="3977"/>
                      <a:pt x="13737" y="0"/>
                      <a:pt x="92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3"/>
              <p:cNvSpPr/>
              <p:nvPr/>
            </p:nvSpPr>
            <p:spPr>
              <a:xfrm>
                <a:off x="5782357" y="2308109"/>
                <a:ext cx="562997" cy="838370"/>
              </a:xfrm>
              <a:custGeom>
                <a:avLst/>
                <a:gdLst/>
                <a:ahLst/>
                <a:cxnLst/>
                <a:rect l="l" t="t" r="r" b="b"/>
                <a:pathLst>
                  <a:path w="15211" h="22651" extrusionOk="0">
                    <a:moveTo>
                      <a:pt x="0" y="0"/>
                    </a:moveTo>
                    <a:lnTo>
                      <a:pt x="0" y="0"/>
                    </a:lnTo>
                    <a:cubicBezTo>
                      <a:pt x="11990" y="11178"/>
                      <a:pt x="5299" y="22651"/>
                      <a:pt x="5299" y="22651"/>
                    </a:cubicBezTo>
                    <a:cubicBezTo>
                      <a:pt x="5299" y="22651"/>
                      <a:pt x="15211" y="19287"/>
                      <a:pt x="12784" y="9510"/>
                    </a:cubicBezTo>
                    <a:cubicBezTo>
                      <a:pt x="10527" y="429"/>
                      <a:pt x="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3"/>
              <p:cNvSpPr/>
              <p:nvPr/>
            </p:nvSpPr>
            <p:spPr>
              <a:xfrm>
                <a:off x="5951723" y="2653726"/>
                <a:ext cx="907732" cy="535016"/>
              </a:xfrm>
              <a:custGeom>
                <a:avLst/>
                <a:gdLst/>
                <a:ahLst/>
                <a:cxnLst/>
                <a:rect l="l" t="t" r="r" b="b"/>
                <a:pathLst>
                  <a:path w="24525" h="14455" extrusionOk="0">
                    <a:moveTo>
                      <a:pt x="13570" y="1"/>
                    </a:moveTo>
                    <a:cubicBezTo>
                      <a:pt x="12262" y="1"/>
                      <a:pt x="10870" y="235"/>
                      <a:pt x="9412" y="796"/>
                    </a:cubicBezTo>
                    <a:cubicBezTo>
                      <a:pt x="1" y="4409"/>
                      <a:pt x="2927" y="14454"/>
                      <a:pt x="2927" y="14454"/>
                    </a:cubicBezTo>
                    <a:cubicBezTo>
                      <a:pt x="2927" y="14454"/>
                      <a:pt x="7197" y="5209"/>
                      <a:pt x="19028" y="5209"/>
                    </a:cubicBezTo>
                    <a:cubicBezTo>
                      <a:pt x="20706" y="5209"/>
                      <a:pt x="22534" y="5395"/>
                      <a:pt x="24525" y="5819"/>
                    </a:cubicBezTo>
                    <a:cubicBezTo>
                      <a:pt x="24525" y="5819"/>
                      <a:pt x="20093" y="1"/>
                      <a:pt x="13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a:off x="5779692" y="2537916"/>
                <a:ext cx="412800" cy="614519"/>
              </a:xfrm>
              <a:custGeom>
                <a:avLst/>
                <a:gdLst/>
                <a:ahLst/>
                <a:cxnLst/>
                <a:rect l="l" t="t" r="r" b="b"/>
                <a:pathLst>
                  <a:path w="11153" h="16603" extrusionOk="0">
                    <a:moveTo>
                      <a:pt x="1" y="0"/>
                    </a:moveTo>
                    <a:cubicBezTo>
                      <a:pt x="8788" y="8190"/>
                      <a:pt x="3890" y="16602"/>
                      <a:pt x="3890" y="16602"/>
                    </a:cubicBezTo>
                    <a:cubicBezTo>
                      <a:pt x="3890" y="16602"/>
                      <a:pt x="11152" y="14131"/>
                      <a:pt x="9368" y="6967"/>
                    </a:cubicBezTo>
                    <a:cubicBezTo>
                      <a:pt x="7718" y="313"/>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3"/>
              <p:cNvSpPr/>
              <p:nvPr/>
            </p:nvSpPr>
            <p:spPr>
              <a:xfrm>
                <a:off x="6007536" y="2845003"/>
                <a:ext cx="665041" cy="392258"/>
              </a:xfrm>
              <a:custGeom>
                <a:avLst/>
                <a:gdLst/>
                <a:ahLst/>
                <a:cxnLst/>
                <a:rect l="l" t="t" r="r" b="b"/>
                <a:pathLst>
                  <a:path w="17968" h="10598" extrusionOk="0">
                    <a:moveTo>
                      <a:pt x="9931" y="1"/>
                    </a:moveTo>
                    <a:cubicBezTo>
                      <a:pt x="8973" y="1"/>
                      <a:pt x="7954" y="171"/>
                      <a:pt x="6887" y="580"/>
                    </a:cubicBezTo>
                    <a:cubicBezTo>
                      <a:pt x="0" y="3238"/>
                      <a:pt x="2141" y="10598"/>
                      <a:pt x="2141" y="10598"/>
                    </a:cubicBezTo>
                    <a:cubicBezTo>
                      <a:pt x="2141" y="10598"/>
                      <a:pt x="5269" y="3816"/>
                      <a:pt x="13939" y="3816"/>
                    </a:cubicBezTo>
                    <a:cubicBezTo>
                      <a:pt x="15168" y="3816"/>
                      <a:pt x="16509" y="3953"/>
                      <a:pt x="17967" y="4264"/>
                    </a:cubicBezTo>
                    <a:cubicBezTo>
                      <a:pt x="17967" y="4264"/>
                      <a:pt x="14720" y="1"/>
                      <a:pt x="9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3"/>
              <p:cNvSpPr/>
              <p:nvPr/>
            </p:nvSpPr>
            <p:spPr>
              <a:xfrm>
                <a:off x="5174475" y="2862769"/>
                <a:ext cx="1327083" cy="1306097"/>
              </a:xfrm>
              <a:custGeom>
                <a:avLst/>
                <a:gdLst/>
                <a:ahLst/>
                <a:cxnLst/>
                <a:rect l="l" t="t" r="r" b="b"/>
                <a:pathLst>
                  <a:path w="35855" h="35288" extrusionOk="0">
                    <a:moveTo>
                      <a:pt x="19791" y="1"/>
                    </a:moveTo>
                    <a:cubicBezTo>
                      <a:pt x="14715" y="1"/>
                      <a:pt x="9812" y="2759"/>
                      <a:pt x="7307" y="7575"/>
                    </a:cubicBezTo>
                    <a:lnTo>
                      <a:pt x="3587" y="14712"/>
                    </a:lnTo>
                    <a:cubicBezTo>
                      <a:pt x="1" y="21608"/>
                      <a:pt x="2677" y="30110"/>
                      <a:pt x="9573" y="33696"/>
                    </a:cubicBezTo>
                    <a:cubicBezTo>
                      <a:pt x="11647" y="34776"/>
                      <a:pt x="13867" y="35288"/>
                      <a:pt x="16055" y="35288"/>
                    </a:cubicBezTo>
                    <a:cubicBezTo>
                      <a:pt x="21134" y="35288"/>
                      <a:pt x="26042" y="32530"/>
                      <a:pt x="28548" y="27710"/>
                    </a:cubicBezTo>
                    <a:lnTo>
                      <a:pt x="32268" y="20573"/>
                    </a:lnTo>
                    <a:cubicBezTo>
                      <a:pt x="35854" y="13677"/>
                      <a:pt x="33178" y="5185"/>
                      <a:pt x="26282" y="1598"/>
                    </a:cubicBezTo>
                    <a:cubicBezTo>
                      <a:pt x="24206" y="514"/>
                      <a:pt x="21982" y="1"/>
                      <a:pt x="19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3"/>
              <p:cNvSpPr/>
              <p:nvPr/>
            </p:nvSpPr>
            <p:spPr>
              <a:xfrm>
                <a:off x="5855640" y="2937422"/>
                <a:ext cx="67400" cy="213673"/>
              </a:xfrm>
              <a:custGeom>
                <a:avLst/>
                <a:gdLst/>
                <a:ahLst/>
                <a:cxnLst/>
                <a:rect l="l" t="t" r="r" b="b"/>
                <a:pathLst>
                  <a:path w="1821" h="5773" fill="none" extrusionOk="0">
                    <a:moveTo>
                      <a:pt x="1" y="1"/>
                    </a:moveTo>
                    <a:lnTo>
                      <a:pt x="1821" y="5772"/>
                    </a:lnTo>
                  </a:path>
                </a:pathLst>
              </a:custGeom>
              <a:noFill/>
              <a:ln w="19050"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3"/>
              <p:cNvSpPr/>
              <p:nvPr/>
            </p:nvSpPr>
            <p:spPr>
              <a:xfrm>
                <a:off x="5782357" y="3010409"/>
                <a:ext cx="213673" cy="67400"/>
              </a:xfrm>
              <a:custGeom>
                <a:avLst/>
                <a:gdLst/>
                <a:ahLst/>
                <a:cxnLst/>
                <a:rect l="l" t="t" r="r" b="b"/>
                <a:pathLst>
                  <a:path w="5773" h="1821" fill="none" extrusionOk="0">
                    <a:moveTo>
                      <a:pt x="5772" y="0"/>
                    </a:moveTo>
                    <a:lnTo>
                      <a:pt x="0" y="1820"/>
                    </a:lnTo>
                  </a:path>
                </a:pathLst>
              </a:custGeom>
              <a:noFill/>
              <a:ln w="19050"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3"/>
              <p:cNvSpPr/>
              <p:nvPr/>
            </p:nvSpPr>
            <p:spPr>
              <a:xfrm>
                <a:off x="5869853" y="3707084"/>
                <a:ext cx="67400" cy="213673"/>
              </a:xfrm>
              <a:custGeom>
                <a:avLst/>
                <a:gdLst/>
                <a:ahLst/>
                <a:cxnLst/>
                <a:rect l="l" t="t" r="r" b="b"/>
                <a:pathLst>
                  <a:path w="1821" h="5773" fill="none" extrusionOk="0">
                    <a:moveTo>
                      <a:pt x="0" y="0"/>
                    </a:moveTo>
                    <a:lnTo>
                      <a:pt x="1820" y="5772"/>
                    </a:lnTo>
                  </a:path>
                </a:pathLst>
              </a:custGeom>
              <a:noFill/>
              <a:ln w="19050"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3"/>
              <p:cNvSpPr/>
              <p:nvPr/>
            </p:nvSpPr>
            <p:spPr>
              <a:xfrm>
                <a:off x="5796865" y="3780367"/>
                <a:ext cx="213673" cy="67400"/>
              </a:xfrm>
              <a:custGeom>
                <a:avLst/>
                <a:gdLst/>
                <a:ahLst/>
                <a:cxnLst/>
                <a:rect l="l" t="t" r="r" b="b"/>
                <a:pathLst>
                  <a:path w="5773" h="1821" fill="none" extrusionOk="0">
                    <a:moveTo>
                      <a:pt x="5773" y="1"/>
                    </a:moveTo>
                    <a:lnTo>
                      <a:pt x="1" y="1821"/>
                    </a:lnTo>
                  </a:path>
                </a:pathLst>
              </a:custGeom>
              <a:noFill/>
              <a:ln w="19050"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3"/>
              <p:cNvSpPr/>
              <p:nvPr/>
            </p:nvSpPr>
            <p:spPr>
              <a:xfrm>
                <a:off x="5530418" y="3530426"/>
                <a:ext cx="67400" cy="213673"/>
              </a:xfrm>
              <a:custGeom>
                <a:avLst/>
                <a:gdLst/>
                <a:ahLst/>
                <a:cxnLst/>
                <a:rect l="l" t="t" r="r" b="b"/>
                <a:pathLst>
                  <a:path w="1821" h="5773" fill="none" extrusionOk="0">
                    <a:moveTo>
                      <a:pt x="1" y="1"/>
                    </a:moveTo>
                    <a:lnTo>
                      <a:pt x="1820" y="5773"/>
                    </a:lnTo>
                  </a:path>
                </a:pathLst>
              </a:custGeom>
              <a:noFill/>
              <a:ln w="19050"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5457134" y="3603413"/>
                <a:ext cx="213636" cy="67400"/>
              </a:xfrm>
              <a:custGeom>
                <a:avLst/>
                <a:gdLst/>
                <a:ahLst/>
                <a:cxnLst/>
                <a:rect l="l" t="t" r="r" b="b"/>
                <a:pathLst>
                  <a:path w="5772" h="1821" fill="none" extrusionOk="0">
                    <a:moveTo>
                      <a:pt x="5772" y="0"/>
                    </a:moveTo>
                    <a:lnTo>
                      <a:pt x="0" y="1820"/>
                    </a:lnTo>
                  </a:path>
                </a:pathLst>
              </a:custGeom>
              <a:noFill/>
              <a:ln w="19050"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6167353" y="3099534"/>
                <a:ext cx="67400" cy="213673"/>
              </a:xfrm>
              <a:custGeom>
                <a:avLst/>
                <a:gdLst/>
                <a:ahLst/>
                <a:cxnLst/>
                <a:rect l="l" t="t" r="r" b="b"/>
                <a:pathLst>
                  <a:path w="1821" h="5773" fill="none" extrusionOk="0">
                    <a:moveTo>
                      <a:pt x="0" y="1"/>
                    </a:moveTo>
                    <a:lnTo>
                      <a:pt x="1820" y="5773"/>
                    </a:lnTo>
                  </a:path>
                </a:pathLst>
              </a:custGeom>
              <a:noFill/>
              <a:ln w="19050"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6094033" y="3172855"/>
                <a:ext cx="213673" cy="67400"/>
              </a:xfrm>
              <a:custGeom>
                <a:avLst/>
                <a:gdLst/>
                <a:ahLst/>
                <a:cxnLst/>
                <a:rect l="l" t="t" r="r" b="b"/>
                <a:pathLst>
                  <a:path w="5773" h="1821" fill="none" extrusionOk="0">
                    <a:moveTo>
                      <a:pt x="5773" y="0"/>
                    </a:moveTo>
                    <a:lnTo>
                      <a:pt x="1" y="1820"/>
                    </a:lnTo>
                  </a:path>
                </a:pathLst>
              </a:custGeom>
              <a:noFill/>
              <a:ln w="19050"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3"/>
              <p:cNvSpPr/>
              <p:nvPr/>
            </p:nvSpPr>
            <p:spPr>
              <a:xfrm>
                <a:off x="5664807" y="3140173"/>
                <a:ext cx="214969" cy="172700"/>
              </a:xfrm>
              <a:custGeom>
                <a:avLst/>
                <a:gdLst/>
                <a:ahLst/>
                <a:cxnLst/>
                <a:rect l="l" t="t" r="r" b="b"/>
                <a:pathLst>
                  <a:path w="5808" h="4666" fill="none" extrusionOk="0">
                    <a:moveTo>
                      <a:pt x="5050" y="4666"/>
                    </a:moveTo>
                    <a:cubicBezTo>
                      <a:pt x="5808" y="3221"/>
                      <a:pt x="5282" y="1454"/>
                      <a:pt x="3890" y="732"/>
                    </a:cubicBezTo>
                    <a:cubicBezTo>
                      <a:pt x="2498" y="0"/>
                      <a:pt x="750" y="589"/>
                      <a:pt x="0" y="2034"/>
                    </a:cubicBezTo>
                  </a:path>
                </a:pathLst>
              </a:custGeom>
              <a:noFill/>
              <a:ln w="19050" cap="rnd" cmpd="sng">
                <a:solidFill>
                  <a:schemeClr val="accent5"/>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3"/>
              <p:cNvSpPr/>
              <p:nvPr/>
            </p:nvSpPr>
            <p:spPr>
              <a:xfrm>
                <a:off x="6013162" y="3321753"/>
                <a:ext cx="214969" cy="172737"/>
              </a:xfrm>
              <a:custGeom>
                <a:avLst/>
                <a:gdLst/>
                <a:ahLst/>
                <a:cxnLst/>
                <a:rect l="l" t="t" r="r" b="b"/>
                <a:pathLst>
                  <a:path w="5808" h="4667" fill="none" extrusionOk="0">
                    <a:moveTo>
                      <a:pt x="0" y="2035"/>
                    </a:moveTo>
                    <a:cubicBezTo>
                      <a:pt x="749" y="581"/>
                      <a:pt x="2498" y="1"/>
                      <a:pt x="3890" y="723"/>
                    </a:cubicBezTo>
                    <a:cubicBezTo>
                      <a:pt x="5281" y="1455"/>
                      <a:pt x="5808" y="3212"/>
                      <a:pt x="5049" y="4666"/>
                    </a:cubicBezTo>
                  </a:path>
                </a:pathLst>
              </a:custGeom>
              <a:noFill/>
              <a:ln w="19050" cap="rnd" cmpd="sng">
                <a:solidFill>
                  <a:schemeClr val="accent5"/>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3"/>
              <p:cNvSpPr/>
              <p:nvPr/>
            </p:nvSpPr>
            <p:spPr>
              <a:xfrm>
                <a:off x="5757929" y="3373940"/>
                <a:ext cx="235437" cy="159376"/>
              </a:xfrm>
              <a:custGeom>
                <a:avLst/>
                <a:gdLst/>
                <a:ahLst/>
                <a:cxnLst/>
                <a:rect l="l" t="t" r="r" b="b"/>
                <a:pathLst>
                  <a:path w="6361" h="4306" extrusionOk="0">
                    <a:moveTo>
                      <a:pt x="1115" y="0"/>
                    </a:moveTo>
                    <a:lnTo>
                      <a:pt x="1115" y="0"/>
                    </a:lnTo>
                    <a:cubicBezTo>
                      <a:pt x="1115" y="0"/>
                      <a:pt x="0" y="2614"/>
                      <a:pt x="2516" y="3925"/>
                    </a:cubicBezTo>
                    <a:cubicBezTo>
                      <a:pt x="3037" y="4197"/>
                      <a:pt x="3508" y="4305"/>
                      <a:pt x="3926" y="4305"/>
                    </a:cubicBezTo>
                    <a:cubicBezTo>
                      <a:pt x="5526" y="4305"/>
                      <a:pt x="6361" y="2730"/>
                      <a:pt x="6361" y="2730"/>
                    </a:cubicBezTo>
                    <a:lnTo>
                      <a:pt x="11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3"/>
              <p:cNvSpPr/>
              <p:nvPr/>
            </p:nvSpPr>
            <p:spPr>
              <a:xfrm>
                <a:off x="5555512" y="3292033"/>
                <a:ext cx="163817" cy="114480"/>
              </a:xfrm>
              <a:custGeom>
                <a:avLst/>
                <a:gdLst/>
                <a:ahLst/>
                <a:cxnLst/>
                <a:rect l="l" t="t" r="r" b="b"/>
                <a:pathLst>
                  <a:path w="4426" h="3093" extrusionOk="0">
                    <a:moveTo>
                      <a:pt x="1527" y="0"/>
                    </a:moveTo>
                    <a:cubicBezTo>
                      <a:pt x="991" y="0"/>
                      <a:pt x="546" y="197"/>
                      <a:pt x="348" y="572"/>
                    </a:cubicBezTo>
                    <a:cubicBezTo>
                      <a:pt x="1" y="1241"/>
                      <a:pt x="563" y="2213"/>
                      <a:pt x="1588" y="2748"/>
                    </a:cubicBezTo>
                    <a:cubicBezTo>
                      <a:pt x="2035" y="2979"/>
                      <a:pt x="2497" y="3093"/>
                      <a:pt x="2905" y="3093"/>
                    </a:cubicBezTo>
                    <a:cubicBezTo>
                      <a:pt x="3442" y="3093"/>
                      <a:pt x="3885" y="2897"/>
                      <a:pt x="4077" y="2516"/>
                    </a:cubicBezTo>
                    <a:cubicBezTo>
                      <a:pt x="4425" y="1856"/>
                      <a:pt x="3872" y="884"/>
                      <a:pt x="2837" y="349"/>
                    </a:cubicBezTo>
                    <a:cubicBezTo>
                      <a:pt x="2394" y="114"/>
                      <a:pt x="1935" y="0"/>
                      <a:pt x="1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3"/>
              <p:cNvSpPr/>
              <p:nvPr/>
            </p:nvSpPr>
            <p:spPr>
              <a:xfrm>
                <a:off x="6024710" y="3535867"/>
                <a:ext cx="163817" cy="114554"/>
              </a:xfrm>
              <a:custGeom>
                <a:avLst/>
                <a:gdLst/>
                <a:ahLst/>
                <a:cxnLst/>
                <a:rect l="l" t="t" r="r" b="b"/>
                <a:pathLst>
                  <a:path w="4426" h="3095" extrusionOk="0">
                    <a:moveTo>
                      <a:pt x="1521" y="0"/>
                    </a:moveTo>
                    <a:cubicBezTo>
                      <a:pt x="984" y="0"/>
                      <a:pt x="541" y="196"/>
                      <a:pt x="348" y="576"/>
                    </a:cubicBezTo>
                    <a:cubicBezTo>
                      <a:pt x="0" y="1236"/>
                      <a:pt x="553" y="2218"/>
                      <a:pt x="1579" y="2753"/>
                    </a:cubicBezTo>
                    <a:cubicBezTo>
                      <a:pt x="2024" y="2983"/>
                      <a:pt x="2483" y="3094"/>
                      <a:pt x="2890" y="3094"/>
                    </a:cubicBezTo>
                    <a:cubicBezTo>
                      <a:pt x="3431" y="3094"/>
                      <a:pt x="3879" y="2898"/>
                      <a:pt x="4077" y="2521"/>
                    </a:cubicBezTo>
                    <a:cubicBezTo>
                      <a:pt x="4425" y="1852"/>
                      <a:pt x="3863" y="880"/>
                      <a:pt x="2837" y="344"/>
                    </a:cubicBezTo>
                    <a:cubicBezTo>
                      <a:pt x="2390" y="113"/>
                      <a:pt x="1929" y="0"/>
                      <a:pt x="1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33"/>
            <p:cNvGrpSpPr/>
            <p:nvPr/>
          </p:nvGrpSpPr>
          <p:grpSpPr>
            <a:xfrm rot="-176431">
              <a:off x="6232984" y="1010253"/>
              <a:ext cx="1128641" cy="1390098"/>
              <a:chOff x="6294785" y="993966"/>
              <a:chExt cx="1128622" cy="1390075"/>
            </a:xfrm>
          </p:grpSpPr>
          <p:sp>
            <p:nvSpPr>
              <p:cNvPr id="382" name="Google Shape;382;p33"/>
              <p:cNvSpPr/>
              <p:nvPr/>
            </p:nvSpPr>
            <p:spPr>
              <a:xfrm>
                <a:off x="6314919" y="1180469"/>
                <a:ext cx="1108487" cy="1203572"/>
              </a:xfrm>
              <a:custGeom>
                <a:avLst/>
                <a:gdLst/>
                <a:ahLst/>
                <a:cxnLst/>
                <a:rect l="l" t="t" r="r" b="b"/>
                <a:pathLst>
                  <a:path w="29949" h="32518" extrusionOk="0">
                    <a:moveTo>
                      <a:pt x="8312" y="1"/>
                    </a:moveTo>
                    <a:cubicBezTo>
                      <a:pt x="6958" y="1"/>
                      <a:pt x="5603" y="370"/>
                      <a:pt x="4399" y="1144"/>
                    </a:cubicBezTo>
                    <a:cubicBezTo>
                      <a:pt x="920" y="3383"/>
                      <a:pt x="1" y="8147"/>
                      <a:pt x="2338" y="11778"/>
                    </a:cubicBezTo>
                    <a:cubicBezTo>
                      <a:pt x="2659" y="12277"/>
                      <a:pt x="3400" y="13285"/>
                      <a:pt x="4069" y="14160"/>
                    </a:cubicBezTo>
                    <a:cubicBezTo>
                      <a:pt x="5077" y="15489"/>
                      <a:pt x="5755" y="18540"/>
                      <a:pt x="6023" y="20092"/>
                    </a:cubicBezTo>
                    <a:cubicBezTo>
                      <a:pt x="6433" y="22465"/>
                      <a:pt x="6933" y="24758"/>
                      <a:pt x="8351" y="26961"/>
                    </a:cubicBezTo>
                    <a:cubicBezTo>
                      <a:pt x="10631" y="30502"/>
                      <a:pt x="14249" y="32517"/>
                      <a:pt x="17936" y="32517"/>
                    </a:cubicBezTo>
                    <a:cubicBezTo>
                      <a:pt x="19833" y="32517"/>
                      <a:pt x="21747" y="31984"/>
                      <a:pt x="23508" y="30851"/>
                    </a:cubicBezTo>
                    <a:cubicBezTo>
                      <a:pt x="28691" y="27514"/>
                      <a:pt x="29949" y="21064"/>
                      <a:pt x="26505" y="15703"/>
                    </a:cubicBezTo>
                    <a:cubicBezTo>
                      <a:pt x="25087" y="13499"/>
                      <a:pt x="22982" y="11787"/>
                      <a:pt x="20956" y="10475"/>
                    </a:cubicBezTo>
                    <a:cubicBezTo>
                      <a:pt x="19815" y="9735"/>
                      <a:pt x="17379" y="7264"/>
                      <a:pt x="16273" y="5640"/>
                    </a:cubicBezTo>
                    <a:cubicBezTo>
                      <a:pt x="15684" y="4784"/>
                      <a:pt x="15247" y="4177"/>
                      <a:pt x="14926" y="3677"/>
                    </a:cubicBezTo>
                    <a:cubicBezTo>
                      <a:pt x="13400" y="1307"/>
                      <a:pt x="10858" y="1"/>
                      <a:pt x="83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3"/>
              <p:cNvSpPr/>
              <p:nvPr/>
            </p:nvSpPr>
            <p:spPr>
              <a:xfrm>
                <a:off x="6294785" y="993966"/>
                <a:ext cx="210712" cy="252980"/>
              </a:xfrm>
              <a:custGeom>
                <a:avLst/>
                <a:gdLst/>
                <a:ahLst/>
                <a:cxnLst/>
                <a:rect l="l" t="t" r="r" b="b"/>
                <a:pathLst>
                  <a:path w="5693" h="6835" extrusionOk="0">
                    <a:moveTo>
                      <a:pt x="3168" y="1"/>
                    </a:moveTo>
                    <a:lnTo>
                      <a:pt x="1" y="2035"/>
                    </a:lnTo>
                    <a:lnTo>
                      <a:pt x="4550" y="6834"/>
                    </a:lnTo>
                    <a:lnTo>
                      <a:pt x="5692" y="6103"/>
                    </a:lnTo>
                    <a:lnTo>
                      <a:pt x="3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3"/>
              <p:cNvSpPr/>
              <p:nvPr/>
            </p:nvSpPr>
            <p:spPr>
              <a:xfrm>
                <a:off x="6672194" y="1842204"/>
                <a:ext cx="184285" cy="164410"/>
              </a:xfrm>
              <a:custGeom>
                <a:avLst/>
                <a:gdLst/>
                <a:ahLst/>
                <a:cxnLst/>
                <a:rect l="l" t="t" r="r" b="b"/>
                <a:pathLst>
                  <a:path w="4979" h="4442" extrusionOk="0">
                    <a:moveTo>
                      <a:pt x="2409" y="0"/>
                    </a:moveTo>
                    <a:cubicBezTo>
                      <a:pt x="2017" y="0"/>
                      <a:pt x="1624" y="107"/>
                      <a:pt x="1276" y="331"/>
                    </a:cubicBezTo>
                    <a:cubicBezTo>
                      <a:pt x="268" y="982"/>
                      <a:pt x="0" y="2347"/>
                      <a:pt x="670" y="3391"/>
                    </a:cubicBezTo>
                    <a:cubicBezTo>
                      <a:pt x="1104" y="4068"/>
                      <a:pt x="1828" y="4441"/>
                      <a:pt x="2559" y="4441"/>
                    </a:cubicBezTo>
                    <a:cubicBezTo>
                      <a:pt x="2953" y="4441"/>
                      <a:pt x="3349" y="4333"/>
                      <a:pt x="3703" y="4104"/>
                    </a:cubicBezTo>
                    <a:cubicBezTo>
                      <a:pt x="4711" y="3462"/>
                      <a:pt x="4978" y="2088"/>
                      <a:pt x="4309" y="1053"/>
                    </a:cubicBezTo>
                    <a:cubicBezTo>
                      <a:pt x="3873" y="373"/>
                      <a:pt x="3142" y="0"/>
                      <a:pt x="2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3"/>
              <p:cNvSpPr/>
              <p:nvPr/>
            </p:nvSpPr>
            <p:spPr>
              <a:xfrm>
                <a:off x="6698954" y="1892873"/>
                <a:ext cx="71027" cy="60182"/>
              </a:xfrm>
              <a:custGeom>
                <a:avLst/>
                <a:gdLst/>
                <a:ahLst/>
                <a:cxnLst/>
                <a:rect l="l" t="t" r="r" b="b"/>
                <a:pathLst>
                  <a:path w="1919" h="1626" extrusionOk="0">
                    <a:moveTo>
                      <a:pt x="1022" y="0"/>
                    </a:moveTo>
                    <a:cubicBezTo>
                      <a:pt x="855" y="0"/>
                      <a:pt x="682" y="48"/>
                      <a:pt x="526" y="148"/>
                    </a:cubicBezTo>
                    <a:cubicBezTo>
                      <a:pt x="125" y="407"/>
                      <a:pt x="0" y="907"/>
                      <a:pt x="232" y="1281"/>
                    </a:cubicBezTo>
                    <a:cubicBezTo>
                      <a:pt x="380" y="1505"/>
                      <a:pt x="631" y="1626"/>
                      <a:pt x="894" y="1626"/>
                    </a:cubicBezTo>
                    <a:cubicBezTo>
                      <a:pt x="1060" y="1626"/>
                      <a:pt x="1231" y="1578"/>
                      <a:pt x="1383" y="1477"/>
                    </a:cubicBezTo>
                    <a:cubicBezTo>
                      <a:pt x="1784" y="1228"/>
                      <a:pt x="1918" y="719"/>
                      <a:pt x="1677" y="344"/>
                    </a:cubicBezTo>
                    <a:cubicBezTo>
                      <a:pt x="1535" y="120"/>
                      <a:pt x="1286"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6789411" y="1913933"/>
                <a:ext cx="25465" cy="21615"/>
              </a:xfrm>
              <a:custGeom>
                <a:avLst/>
                <a:gdLst/>
                <a:ahLst/>
                <a:cxnLst/>
                <a:rect l="l" t="t" r="r" b="b"/>
                <a:pathLst>
                  <a:path w="688" h="584" extrusionOk="0">
                    <a:moveTo>
                      <a:pt x="366" y="0"/>
                    </a:moveTo>
                    <a:cubicBezTo>
                      <a:pt x="306" y="0"/>
                      <a:pt x="244" y="17"/>
                      <a:pt x="188" y="52"/>
                    </a:cubicBezTo>
                    <a:cubicBezTo>
                      <a:pt x="45" y="141"/>
                      <a:pt x="0" y="329"/>
                      <a:pt x="81" y="462"/>
                    </a:cubicBezTo>
                    <a:cubicBezTo>
                      <a:pt x="136" y="540"/>
                      <a:pt x="230" y="583"/>
                      <a:pt x="327" y="583"/>
                    </a:cubicBezTo>
                    <a:cubicBezTo>
                      <a:pt x="386" y="583"/>
                      <a:pt x="446" y="567"/>
                      <a:pt x="500" y="534"/>
                    </a:cubicBezTo>
                    <a:cubicBezTo>
                      <a:pt x="643" y="436"/>
                      <a:pt x="687" y="257"/>
                      <a:pt x="598" y="123"/>
                    </a:cubicBezTo>
                    <a:cubicBezTo>
                      <a:pt x="549" y="42"/>
                      <a:pt x="461" y="0"/>
                      <a:pt x="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3"/>
              <p:cNvSpPr/>
              <p:nvPr/>
            </p:nvSpPr>
            <p:spPr>
              <a:xfrm>
                <a:off x="6923134" y="1681055"/>
                <a:ext cx="184285" cy="164298"/>
              </a:xfrm>
              <a:custGeom>
                <a:avLst/>
                <a:gdLst/>
                <a:ahLst/>
                <a:cxnLst/>
                <a:rect l="l" t="t" r="r" b="b"/>
                <a:pathLst>
                  <a:path w="4979" h="4439" extrusionOk="0">
                    <a:moveTo>
                      <a:pt x="2415" y="0"/>
                    </a:moveTo>
                    <a:cubicBezTo>
                      <a:pt x="2023" y="0"/>
                      <a:pt x="1628" y="107"/>
                      <a:pt x="1276" y="331"/>
                    </a:cubicBezTo>
                    <a:cubicBezTo>
                      <a:pt x="277" y="983"/>
                      <a:pt x="0" y="2347"/>
                      <a:pt x="670" y="3391"/>
                    </a:cubicBezTo>
                    <a:cubicBezTo>
                      <a:pt x="1104" y="4069"/>
                      <a:pt x="1832" y="4438"/>
                      <a:pt x="2562" y="4438"/>
                    </a:cubicBezTo>
                    <a:cubicBezTo>
                      <a:pt x="2957" y="4438"/>
                      <a:pt x="3352" y="4330"/>
                      <a:pt x="3703" y="4105"/>
                    </a:cubicBezTo>
                    <a:cubicBezTo>
                      <a:pt x="4711" y="3463"/>
                      <a:pt x="4978" y="2089"/>
                      <a:pt x="4309" y="1045"/>
                    </a:cubicBezTo>
                    <a:cubicBezTo>
                      <a:pt x="3874" y="371"/>
                      <a:pt x="3147" y="0"/>
                      <a:pt x="2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a:off x="6990162" y="1705297"/>
                <a:ext cx="71360" cy="60219"/>
              </a:xfrm>
              <a:custGeom>
                <a:avLst/>
                <a:gdLst/>
                <a:ahLst/>
                <a:cxnLst/>
                <a:rect l="l" t="t" r="r" b="b"/>
                <a:pathLst>
                  <a:path w="1928" h="1627" extrusionOk="0">
                    <a:moveTo>
                      <a:pt x="1031" y="1"/>
                    </a:moveTo>
                    <a:cubicBezTo>
                      <a:pt x="864" y="1"/>
                      <a:pt x="691" y="49"/>
                      <a:pt x="536" y="149"/>
                    </a:cubicBezTo>
                    <a:cubicBezTo>
                      <a:pt x="134" y="399"/>
                      <a:pt x="0" y="907"/>
                      <a:pt x="241" y="1282"/>
                    </a:cubicBezTo>
                    <a:cubicBezTo>
                      <a:pt x="389" y="1506"/>
                      <a:pt x="637" y="1627"/>
                      <a:pt x="899" y="1627"/>
                    </a:cubicBezTo>
                    <a:cubicBezTo>
                      <a:pt x="1065" y="1627"/>
                      <a:pt x="1237" y="1578"/>
                      <a:pt x="1392" y="1478"/>
                    </a:cubicBezTo>
                    <a:cubicBezTo>
                      <a:pt x="1794" y="1220"/>
                      <a:pt x="1927" y="720"/>
                      <a:pt x="1687" y="345"/>
                    </a:cubicBezTo>
                    <a:cubicBezTo>
                      <a:pt x="1544" y="121"/>
                      <a:pt x="1295" y="1"/>
                      <a:pt x="1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a:off x="6986868" y="1786983"/>
                <a:ext cx="25465" cy="21689"/>
              </a:xfrm>
              <a:custGeom>
                <a:avLst/>
                <a:gdLst/>
                <a:ahLst/>
                <a:cxnLst/>
                <a:rect l="l" t="t" r="r" b="b"/>
                <a:pathLst>
                  <a:path w="688" h="586" extrusionOk="0">
                    <a:moveTo>
                      <a:pt x="364" y="0"/>
                    </a:moveTo>
                    <a:cubicBezTo>
                      <a:pt x="305" y="0"/>
                      <a:pt x="243" y="18"/>
                      <a:pt x="188" y="56"/>
                    </a:cubicBezTo>
                    <a:cubicBezTo>
                      <a:pt x="45" y="146"/>
                      <a:pt x="0" y="324"/>
                      <a:pt x="81" y="458"/>
                    </a:cubicBezTo>
                    <a:cubicBezTo>
                      <a:pt x="135" y="540"/>
                      <a:pt x="224" y="585"/>
                      <a:pt x="317" y="585"/>
                    </a:cubicBezTo>
                    <a:cubicBezTo>
                      <a:pt x="375" y="585"/>
                      <a:pt x="436" y="567"/>
                      <a:pt x="491" y="529"/>
                    </a:cubicBezTo>
                    <a:cubicBezTo>
                      <a:pt x="634" y="440"/>
                      <a:pt x="687" y="253"/>
                      <a:pt x="598" y="128"/>
                    </a:cubicBezTo>
                    <a:cubicBezTo>
                      <a:pt x="549" y="46"/>
                      <a:pt x="459" y="0"/>
                      <a:pt x="3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3"/>
              <p:cNvSpPr/>
              <p:nvPr/>
            </p:nvSpPr>
            <p:spPr>
              <a:xfrm>
                <a:off x="6888121" y="1894391"/>
                <a:ext cx="151603" cy="127804"/>
              </a:xfrm>
              <a:custGeom>
                <a:avLst/>
                <a:gdLst/>
                <a:ahLst/>
                <a:cxnLst/>
                <a:rect l="l" t="t" r="r" b="b"/>
                <a:pathLst>
                  <a:path w="4096" h="3453" fill="none" extrusionOk="0">
                    <a:moveTo>
                      <a:pt x="1" y="2025"/>
                    </a:moveTo>
                    <a:cubicBezTo>
                      <a:pt x="1" y="2025"/>
                      <a:pt x="1089" y="3453"/>
                      <a:pt x="2588" y="2480"/>
                    </a:cubicBezTo>
                    <a:cubicBezTo>
                      <a:pt x="4096" y="1517"/>
                      <a:pt x="3141" y="0"/>
                      <a:pt x="3141" y="0"/>
                    </a:cubicBezTo>
                  </a:path>
                </a:pathLst>
              </a:custGeom>
              <a:noFill/>
              <a:ln w="19050" cap="rnd" cmpd="sng">
                <a:solidFill>
                  <a:schemeClr val="accent5"/>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3"/>
              <p:cNvSpPr/>
              <p:nvPr/>
            </p:nvSpPr>
            <p:spPr>
              <a:xfrm>
                <a:off x="6734263" y="2022970"/>
                <a:ext cx="122215" cy="90570"/>
              </a:xfrm>
              <a:custGeom>
                <a:avLst/>
                <a:gdLst/>
                <a:ahLst/>
                <a:cxnLst/>
                <a:rect l="l" t="t" r="r" b="b"/>
                <a:pathLst>
                  <a:path w="3302" h="2447" extrusionOk="0">
                    <a:moveTo>
                      <a:pt x="2206" y="1"/>
                    </a:moveTo>
                    <a:cubicBezTo>
                      <a:pt x="1863" y="1"/>
                      <a:pt x="1464" y="121"/>
                      <a:pt x="1089" y="362"/>
                    </a:cubicBezTo>
                    <a:cubicBezTo>
                      <a:pt x="349" y="835"/>
                      <a:pt x="1" y="1611"/>
                      <a:pt x="304" y="2084"/>
                    </a:cubicBezTo>
                    <a:cubicBezTo>
                      <a:pt x="461" y="2326"/>
                      <a:pt x="753" y="2446"/>
                      <a:pt x="1098" y="2446"/>
                    </a:cubicBezTo>
                    <a:cubicBezTo>
                      <a:pt x="1441" y="2446"/>
                      <a:pt x="1836" y="2328"/>
                      <a:pt x="2204" y="2093"/>
                    </a:cubicBezTo>
                    <a:cubicBezTo>
                      <a:pt x="2945" y="1611"/>
                      <a:pt x="3301" y="835"/>
                      <a:pt x="2989" y="362"/>
                    </a:cubicBezTo>
                    <a:cubicBezTo>
                      <a:pt x="2838" y="121"/>
                      <a:pt x="2550" y="1"/>
                      <a:pt x="2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3"/>
              <p:cNvSpPr/>
              <p:nvPr/>
            </p:nvSpPr>
            <p:spPr>
              <a:xfrm>
                <a:off x="7071699" y="1805859"/>
                <a:ext cx="122215" cy="90459"/>
              </a:xfrm>
              <a:custGeom>
                <a:avLst/>
                <a:gdLst/>
                <a:ahLst/>
                <a:cxnLst/>
                <a:rect l="l" t="t" r="r" b="b"/>
                <a:pathLst>
                  <a:path w="3302" h="2444" extrusionOk="0">
                    <a:moveTo>
                      <a:pt x="2204" y="0"/>
                    </a:moveTo>
                    <a:cubicBezTo>
                      <a:pt x="1862" y="0"/>
                      <a:pt x="1467" y="118"/>
                      <a:pt x="1098" y="358"/>
                    </a:cubicBezTo>
                    <a:cubicBezTo>
                      <a:pt x="358" y="831"/>
                      <a:pt x="1" y="1607"/>
                      <a:pt x="313" y="2089"/>
                    </a:cubicBezTo>
                    <a:cubicBezTo>
                      <a:pt x="465" y="2325"/>
                      <a:pt x="755" y="2443"/>
                      <a:pt x="1099" y="2443"/>
                    </a:cubicBezTo>
                    <a:cubicBezTo>
                      <a:pt x="1444" y="2443"/>
                      <a:pt x="1843" y="2325"/>
                      <a:pt x="2213" y="2089"/>
                    </a:cubicBezTo>
                    <a:cubicBezTo>
                      <a:pt x="2954" y="1616"/>
                      <a:pt x="3302" y="840"/>
                      <a:pt x="2998" y="358"/>
                    </a:cubicBezTo>
                    <a:cubicBezTo>
                      <a:pt x="2842" y="121"/>
                      <a:pt x="2550" y="0"/>
                      <a:pt x="2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42"/>
          <p:cNvSpPr txBox="1">
            <a:spLocks noGrp="1"/>
          </p:cNvSpPr>
          <p:nvPr>
            <p:ph type="subTitle" idx="1"/>
          </p:nvPr>
        </p:nvSpPr>
        <p:spPr>
          <a:xfrm>
            <a:off x="282675" y="484900"/>
            <a:ext cx="1609800" cy="55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900" b="1"/>
              <a:t>Joga</a:t>
            </a:r>
            <a:endParaRPr sz="2900" b="1"/>
          </a:p>
        </p:txBody>
      </p:sp>
      <p:sp>
        <p:nvSpPr>
          <p:cNvPr id="718" name="Google Shape;718;p42"/>
          <p:cNvSpPr txBox="1">
            <a:spLocks noGrp="1"/>
          </p:cNvSpPr>
          <p:nvPr>
            <p:ph type="subTitle" idx="1"/>
          </p:nvPr>
        </p:nvSpPr>
        <p:spPr>
          <a:xfrm>
            <a:off x="1780925" y="390100"/>
            <a:ext cx="6910500" cy="7485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a:t>Atliekant jogos pratimus, sukuriame sau taisyklingo kvėpavimo ir atsipalaidavimo vietą, kurioje būnant galime sustoti, pakelti savo energijos lygį, ugdyti savo pojūčių atliepimą. Mokomasi atpalaiduojant kūną, tuo pačiu atpalaiduoti ir savo vidų - mintis, jausmus, emocijas ir protą. </a:t>
            </a:r>
            <a:endParaRPr sz="1100"/>
          </a:p>
        </p:txBody>
      </p:sp>
      <p:sp>
        <p:nvSpPr>
          <p:cNvPr id="719" name="Google Shape;719;p42"/>
          <p:cNvSpPr txBox="1">
            <a:spLocks noGrp="1"/>
          </p:cNvSpPr>
          <p:nvPr>
            <p:ph type="subTitle" idx="1"/>
          </p:nvPr>
        </p:nvSpPr>
        <p:spPr>
          <a:xfrm>
            <a:off x="457200" y="1253150"/>
            <a:ext cx="8229600" cy="656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dirty="0"/>
              <a:t>Kad mokytumėm</a:t>
            </a:r>
            <a:r>
              <a:rPr lang="lt-LT" sz="1100" dirty="0"/>
              <a:t>ė</a:t>
            </a:r>
            <a:r>
              <a:rPr lang="en" sz="1100" dirty="0"/>
              <a:t>s matyti ne tik akimis, bet ir širdimi, į darželį pasikvietėme Jogos mokytoją Viktoriją, kuri vaikams pravedė teorinę bei praktinę Jogos pamokėlę bei mokė vaikus taisyklingo kvėpavimo, susikaupimo ir nusiraminimo būdų.</a:t>
            </a:r>
            <a:endParaRPr sz="1100" dirty="0"/>
          </a:p>
        </p:txBody>
      </p:sp>
      <p:pic>
        <p:nvPicPr>
          <p:cNvPr id="720" name="Google Shape;720;p42"/>
          <p:cNvPicPr preferRelativeResize="0"/>
          <p:nvPr/>
        </p:nvPicPr>
        <p:blipFill>
          <a:blip r:embed="rId3">
            <a:alphaModFix/>
          </a:blip>
          <a:stretch>
            <a:fillRect/>
          </a:stretch>
        </p:blipFill>
        <p:spPr>
          <a:xfrm>
            <a:off x="400499" y="3061325"/>
            <a:ext cx="2269399" cy="1702049"/>
          </a:xfrm>
          <a:prstGeom prst="rect">
            <a:avLst/>
          </a:prstGeom>
          <a:noFill/>
          <a:ln>
            <a:noFill/>
          </a:ln>
        </p:spPr>
      </p:pic>
      <p:pic>
        <p:nvPicPr>
          <p:cNvPr id="721" name="Google Shape;721;p42"/>
          <p:cNvPicPr preferRelativeResize="0"/>
          <p:nvPr/>
        </p:nvPicPr>
        <p:blipFill>
          <a:blip r:embed="rId4">
            <a:alphaModFix/>
          </a:blip>
          <a:stretch>
            <a:fillRect/>
          </a:stretch>
        </p:blipFill>
        <p:spPr>
          <a:xfrm>
            <a:off x="4497600" y="3014195"/>
            <a:ext cx="2269399" cy="1702057"/>
          </a:xfrm>
          <a:prstGeom prst="rect">
            <a:avLst/>
          </a:prstGeom>
          <a:noFill/>
          <a:ln>
            <a:noFill/>
          </a:ln>
        </p:spPr>
      </p:pic>
      <p:pic>
        <p:nvPicPr>
          <p:cNvPr id="722" name="Google Shape;722;p42"/>
          <p:cNvPicPr preferRelativeResize="0"/>
          <p:nvPr/>
        </p:nvPicPr>
        <p:blipFill>
          <a:blip r:embed="rId5">
            <a:alphaModFix/>
          </a:blip>
          <a:stretch>
            <a:fillRect/>
          </a:stretch>
        </p:blipFill>
        <p:spPr>
          <a:xfrm>
            <a:off x="6829800" y="2190175"/>
            <a:ext cx="1861624" cy="2482150"/>
          </a:xfrm>
          <a:prstGeom prst="rect">
            <a:avLst/>
          </a:prstGeom>
          <a:noFill/>
          <a:ln>
            <a:noFill/>
          </a:ln>
        </p:spPr>
      </p:pic>
      <p:pic>
        <p:nvPicPr>
          <p:cNvPr id="723" name="Google Shape;723;p42"/>
          <p:cNvPicPr preferRelativeResize="0"/>
          <p:nvPr/>
        </p:nvPicPr>
        <p:blipFill rotWithShape="1">
          <a:blip r:embed="rId6">
            <a:alphaModFix/>
          </a:blip>
          <a:srcRect l="1228" t="35575" r="1296"/>
          <a:stretch/>
        </p:blipFill>
        <p:spPr>
          <a:xfrm>
            <a:off x="2057825" y="2024100"/>
            <a:ext cx="2716600" cy="1346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43"/>
          <p:cNvSpPr txBox="1">
            <a:spLocks noGrp="1"/>
          </p:cNvSpPr>
          <p:nvPr>
            <p:ph type="subTitle" idx="4294967295"/>
          </p:nvPr>
        </p:nvSpPr>
        <p:spPr>
          <a:xfrm>
            <a:off x="2208300" y="289025"/>
            <a:ext cx="4727400" cy="55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b="1"/>
              <a:t>Nusiraminimo pratimai</a:t>
            </a:r>
            <a:endParaRPr sz="2700" b="1"/>
          </a:p>
        </p:txBody>
      </p:sp>
      <p:sp>
        <p:nvSpPr>
          <p:cNvPr id="729" name="Google Shape;729;p43"/>
          <p:cNvSpPr txBox="1">
            <a:spLocks noGrp="1"/>
          </p:cNvSpPr>
          <p:nvPr>
            <p:ph type="subTitle" idx="4294967295"/>
          </p:nvPr>
        </p:nvSpPr>
        <p:spPr>
          <a:xfrm>
            <a:off x="400475" y="847925"/>
            <a:ext cx="8349000" cy="824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dirty="0"/>
              <a:t>Kuo daugiau svečių, tuo daugiau teigiamos patirties, kurią galime kaupti ateičiai. Mėnesio pradžioje pas mus darželyje lankėsi Vilniaus sveikatos biuro specialistė, kuri pasakojo vaikams apie fizinio aktyvumo, judėjimo bei emocinės ramybės svarbą. Vaikai atliko įvairius judėjimo pratimus, tuo pačiu buvo mokomi ir nusiraminimo, kv</a:t>
            </a:r>
            <a:r>
              <a:rPr lang="lt-LT" sz="1100" dirty="0"/>
              <a:t>ė</a:t>
            </a:r>
            <a:r>
              <a:rPr lang="en" sz="1100" dirty="0"/>
              <a:t>pavimo pratimų. </a:t>
            </a:r>
            <a:endParaRPr sz="1100" dirty="0"/>
          </a:p>
        </p:txBody>
      </p:sp>
      <p:pic>
        <p:nvPicPr>
          <p:cNvPr id="730" name="Google Shape;730;p43"/>
          <p:cNvPicPr preferRelativeResize="0"/>
          <p:nvPr/>
        </p:nvPicPr>
        <p:blipFill>
          <a:blip r:embed="rId3">
            <a:alphaModFix/>
          </a:blip>
          <a:stretch>
            <a:fillRect/>
          </a:stretch>
        </p:blipFill>
        <p:spPr>
          <a:xfrm>
            <a:off x="400475" y="1859599"/>
            <a:ext cx="2718000" cy="2038500"/>
          </a:xfrm>
          <a:prstGeom prst="rect">
            <a:avLst/>
          </a:prstGeom>
          <a:noFill/>
          <a:ln>
            <a:noFill/>
          </a:ln>
        </p:spPr>
      </p:pic>
      <p:pic>
        <p:nvPicPr>
          <p:cNvPr id="731" name="Google Shape;731;p43"/>
          <p:cNvPicPr preferRelativeResize="0"/>
          <p:nvPr/>
        </p:nvPicPr>
        <p:blipFill>
          <a:blip r:embed="rId4">
            <a:alphaModFix/>
          </a:blip>
          <a:stretch>
            <a:fillRect/>
          </a:stretch>
        </p:blipFill>
        <p:spPr>
          <a:xfrm>
            <a:off x="3215975" y="2599563"/>
            <a:ext cx="2718000" cy="2038487"/>
          </a:xfrm>
          <a:prstGeom prst="rect">
            <a:avLst/>
          </a:prstGeom>
          <a:noFill/>
          <a:ln>
            <a:noFill/>
          </a:ln>
        </p:spPr>
      </p:pic>
      <p:pic>
        <p:nvPicPr>
          <p:cNvPr id="732" name="Google Shape;732;p43"/>
          <p:cNvPicPr preferRelativeResize="0"/>
          <p:nvPr/>
        </p:nvPicPr>
        <p:blipFill>
          <a:blip r:embed="rId5">
            <a:alphaModFix/>
          </a:blip>
          <a:stretch>
            <a:fillRect/>
          </a:stretch>
        </p:blipFill>
        <p:spPr>
          <a:xfrm>
            <a:off x="6031478" y="1793549"/>
            <a:ext cx="2717984" cy="20384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44"/>
          <p:cNvSpPr txBox="1">
            <a:spLocks noGrp="1"/>
          </p:cNvSpPr>
          <p:nvPr>
            <p:ph type="subTitle" idx="4294967295"/>
          </p:nvPr>
        </p:nvSpPr>
        <p:spPr>
          <a:xfrm>
            <a:off x="2620650" y="273325"/>
            <a:ext cx="3902700" cy="55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900" b="1"/>
              <a:t>Miegas su žaislais</a:t>
            </a:r>
            <a:endParaRPr sz="2900" b="1"/>
          </a:p>
        </p:txBody>
      </p:sp>
      <p:sp>
        <p:nvSpPr>
          <p:cNvPr id="738" name="Google Shape;738;p44"/>
          <p:cNvSpPr txBox="1">
            <a:spLocks noGrp="1"/>
          </p:cNvSpPr>
          <p:nvPr>
            <p:ph type="subTitle" idx="4294967295"/>
          </p:nvPr>
        </p:nvSpPr>
        <p:spPr>
          <a:xfrm>
            <a:off x="397500" y="832225"/>
            <a:ext cx="8349000" cy="824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Nuo pat mažų dienų žaislai padeda vaikams lengviau atsiskirti nuo tėvų, padeda įveikti atsiskyrimo nerimą. Minkšti - pliušiniai - žaislai yra švelnūs, minkšti, tad prisilietimas prie tokio švelnaus paviršiaus yra labai malonus bei stimuliuoja laimės hormono išsiskyrimą. Miegas su žaisliuku kelia teigiamas emocijas bei nuteikia ramybės metui.</a:t>
            </a:r>
            <a:endParaRPr sz="1100"/>
          </a:p>
        </p:txBody>
      </p:sp>
      <p:pic>
        <p:nvPicPr>
          <p:cNvPr id="739" name="Google Shape;739;p44"/>
          <p:cNvPicPr preferRelativeResize="0"/>
          <p:nvPr/>
        </p:nvPicPr>
        <p:blipFill>
          <a:blip r:embed="rId3">
            <a:alphaModFix/>
          </a:blip>
          <a:stretch>
            <a:fillRect/>
          </a:stretch>
        </p:blipFill>
        <p:spPr>
          <a:xfrm>
            <a:off x="609502" y="1836325"/>
            <a:ext cx="1563025" cy="2084051"/>
          </a:xfrm>
          <a:prstGeom prst="rect">
            <a:avLst/>
          </a:prstGeom>
          <a:noFill/>
          <a:ln>
            <a:noFill/>
          </a:ln>
        </p:spPr>
      </p:pic>
      <p:pic>
        <p:nvPicPr>
          <p:cNvPr id="740" name="Google Shape;740;p44"/>
          <p:cNvPicPr preferRelativeResize="0"/>
          <p:nvPr/>
        </p:nvPicPr>
        <p:blipFill>
          <a:blip r:embed="rId4">
            <a:alphaModFix/>
          </a:blip>
          <a:stretch>
            <a:fillRect/>
          </a:stretch>
        </p:blipFill>
        <p:spPr>
          <a:xfrm rot="-5400000">
            <a:off x="2499527" y="2798590"/>
            <a:ext cx="2081351" cy="1561000"/>
          </a:xfrm>
          <a:prstGeom prst="rect">
            <a:avLst/>
          </a:prstGeom>
          <a:noFill/>
          <a:ln>
            <a:noFill/>
          </a:ln>
        </p:spPr>
      </p:pic>
      <p:pic>
        <p:nvPicPr>
          <p:cNvPr id="741" name="Google Shape;741;p44"/>
          <p:cNvPicPr preferRelativeResize="0"/>
          <p:nvPr/>
        </p:nvPicPr>
        <p:blipFill>
          <a:blip r:embed="rId5">
            <a:alphaModFix/>
          </a:blip>
          <a:stretch>
            <a:fillRect/>
          </a:stretch>
        </p:blipFill>
        <p:spPr>
          <a:xfrm>
            <a:off x="4960326" y="1836336"/>
            <a:ext cx="1563025" cy="2084038"/>
          </a:xfrm>
          <a:prstGeom prst="rect">
            <a:avLst/>
          </a:prstGeom>
          <a:noFill/>
          <a:ln>
            <a:noFill/>
          </a:ln>
        </p:spPr>
      </p:pic>
      <p:pic>
        <p:nvPicPr>
          <p:cNvPr id="742" name="Google Shape;742;p44"/>
          <p:cNvPicPr preferRelativeResize="0"/>
          <p:nvPr/>
        </p:nvPicPr>
        <p:blipFill>
          <a:blip r:embed="rId6">
            <a:alphaModFix/>
          </a:blip>
          <a:stretch>
            <a:fillRect/>
          </a:stretch>
        </p:blipFill>
        <p:spPr>
          <a:xfrm>
            <a:off x="6926000" y="2537066"/>
            <a:ext cx="1563025" cy="208403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4"/>
          <p:cNvSpPr txBox="1">
            <a:spLocks noGrp="1"/>
          </p:cNvSpPr>
          <p:nvPr>
            <p:ph type="title"/>
          </p:nvPr>
        </p:nvSpPr>
        <p:spPr>
          <a:xfrm>
            <a:off x="2386575" y="1621200"/>
            <a:ext cx="44337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700">
                <a:latin typeface="Poppins"/>
                <a:ea typeface="Poppins"/>
                <a:cs typeface="Poppins"/>
                <a:sym typeface="Poppins"/>
              </a:rPr>
              <a:t>Vilniaus lopšelio – darželio „Pagrandukas“ dalyviai „Pagranduko sveikuoliai“ („Saulyčių gr. vaikai 4-5 m.) su iniciatyva pasinėrė į projekto „Sveikata visus metus“ iššūkius.</a:t>
            </a:r>
            <a:endParaRPr sz="2700">
              <a:latin typeface="Poppins"/>
              <a:ea typeface="Poppins"/>
              <a:cs typeface="Poppins"/>
              <a:sym typeface="Poppins"/>
            </a:endParaRPr>
          </a:p>
          <a:p>
            <a:pPr marL="0" lvl="0" indent="0" algn="ctr" rtl="0">
              <a:spcBef>
                <a:spcPts val="0"/>
              </a:spcBef>
              <a:spcAft>
                <a:spcPts val="0"/>
              </a:spcAft>
              <a:buNone/>
            </a:pPr>
            <a:endParaRPr/>
          </a:p>
        </p:txBody>
      </p:sp>
      <p:grpSp>
        <p:nvGrpSpPr>
          <p:cNvPr id="398" name="Google Shape;398;p34"/>
          <p:cNvGrpSpPr/>
          <p:nvPr/>
        </p:nvGrpSpPr>
        <p:grpSpPr>
          <a:xfrm>
            <a:off x="6751822" y="775847"/>
            <a:ext cx="1977043" cy="3700017"/>
            <a:chOff x="6751822" y="775847"/>
            <a:chExt cx="1977043" cy="3700017"/>
          </a:xfrm>
        </p:grpSpPr>
        <p:grpSp>
          <p:nvGrpSpPr>
            <p:cNvPr id="399" name="Google Shape;399;p34"/>
            <p:cNvGrpSpPr/>
            <p:nvPr/>
          </p:nvGrpSpPr>
          <p:grpSpPr>
            <a:xfrm rot="2889455">
              <a:off x="7217318" y="2654911"/>
              <a:ext cx="1046050" cy="1717141"/>
              <a:chOff x="1317525" y="725375"/>
              <a:chExt cx="1046025" cy="1717100"/>
            </a:xfrm>
          </p:grpSpPr>
          <p:sp>
            <p:nvSpPr>
              <p:cNvPr id="400" name="Google Shape;400;p34"/>
              <p:cNvSpPr/>
              <p:nvPr/>
            </p:nvSpPr>
            <p:spPr>
              <a:xfrm>
                <a:off x="1435075" y="914050"/>
                <a:ext cx="372475" cy="439150"/>
              </a:xfrm>
              <a:custGeom>
                <a:avLst/>
                <a:gdLst/>
                <a:ahLst/>
                <a:cxnLst/>
                <a:rect l="l" t="t" r="r" b="b"/>
                <a:pathLst>
                  <a:path w="14899" h="17566" fill="none" extrusionOk="0">
                    <a:moveTo>
                      <a:pt x="14898" y="17566"/>
                    </a:moveTo>
                    <a:cubicBezTo>
                      <a:pt x="14898" y="17566"/>
                      <a:pt x="9911" y="10518"/>
                      <a:pt x="0" y="0"/>
                    </a:cubicBezTo>
                  </a:path>
                </a:pathLst>
              </a:custGeom>
              <a:noFill/>
              <a:ln w="65800" cap="rnd" cmpd="sng">
                <a:solidFill>
                  <a:schemeClr val="accent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4"/>
              <p:cNvSpPr/>
              <p:nvPr/>
            </p:nvSpPr>
            <p:spPr>
              <a:xfrm>
                <a:off x="1851000" y="725375"/>
                <a:ext cx="68950" cy="586800"/>
              </a:xfrm>
              <a:custGeom>
                <a:avLst/>
                <a:gdLst/>
                <a:ahLst/>
                <a:cxnLst/>
                <a:rect l="l" t="t" r="r" b="b"/>
                <a:pathLst>
                  <a:path w="2758" h="23472" fill="none" extrusionOk="0">
                    <a:moveTo>
                      <a:pt x="1598" y="23471"/>
                    </a:moveTo>
                    <a:cubicBezTo>
                      <a:pt x="1598" y="23471"/>
                      <a:pt x="1" y="13845"/>
                      <a:pt x="2757" y="0"/>
                    </a:cubicBezTo>
                  </a:path>
                </a:pathLst>
              </a:custGeom>
              <a:noFill/>
              <a:ln w="65800" cap="rnd" cmpd="sng">
                <a:solidFill>
                  <a:schemeClr val="accent4"/>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4"/>
              <p:cNvSpPr/>
              <p:nvPr/>
            </p:nvSpPr>
            <p:spPr>
              <a:xfrm>
                <a:off x="1317525" y="968675"/>
                <a:ext cx="428025" cy="402375"/>
              </a:xfrm>
              <a:custGeom>
                <a:avLst/>
                <a:gdLst/>
                <a:ahLst/>
                <a:cxnLst/>
                <a:rect l="l" t="t" r="r" b="b"/>
                <a:pathLst>
                  <a:path w="17121" h="16095" fill="none" extrusionOk="0">
                    <a:moveTo>
                      <a:pt x="17120" y="16094"/>
                    </a:moveTo>
                    <a:cubicBezTo>
                      <a:pt x="17120" y="16094"/>
                      <a:pt x="12847" y="8012"/>
                      <a:pt x="1" y="1"/>
                    </a:cubicBezTo>
                  </a:path>
                </a:pathLst>
              </a:custGeom>
              <a:noFill/>
              <a:ln w="65800" cap="rnd" cmpd="sng">
                <a:solidFill>
                  <a:schemeClr val="accent4"/>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4"/>
              <p:cNvSpPr/>
              <p:nvPr/>
            </p:nvSpPr>
            <p:spPr>
              <a:xfrm>
                <a:off x="1533425" y="845575"/>
                <a:ext cx="307575" cy="486900"/>
              </a:xfrm>
              <a:custGeom>
                <a:avLst/>
                <a:gdLst/>
                <a:ahLst/>
                <a:cxnLst/>
                <a:rect l="l" t="t" r="r" b="b"/>
                <a:pathLst>
                  <a:path w="12303" h="19476" fill="none" extrusionOk="0">
                    <a:moveTo>
                      <a:pt x="12302" y="19475"/>
                    </a:moveTo>
                    <a:cubicBezTo>
                      <a:pt x="12302" y="19475"/>
                      <a:pt x="8341" y="11803"/>
                      <a:pt x="0" y="1"/>
                    </a:cubicBezTo>
                  </a:path>
                </a:pathLst>
              </a:custGeom>
              <a:noFill/>
              <a:ln w="65800" cap="rnd" cmpd="sng">
                <a:solidFill>
                  <a:schemeClr val="accent4"/>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4"/>
              <p:cNvSpPr/>
              <p:nvPr/>
            </p:nvSpPr>
            <p:spPr>
              <a:xfrm>
                <a:off x="1795475" y="768400"/>
                <a:ext cx="36825" cy="574775"/>
              </a:xfrm>
              <a:custGeom>
                <a:avLst/>
                <a:gdLst/>
                <a:ahLst/>
                <a:cxnLst/>
                <a:rect l="l" t="t" r="r" b="b"/>
                <a:pathLst>
                  <a:path w="1473" h="22991" fill="none" extrusionOk="0">
                    <a:moveTo>
                      <a:pt x="1472" y="22990"/>
                    </a:moveTo>
                    <a:cubicBezTo>
                      <a:pt x="1472" y="22990"/>
                      <a:pt x="170" y="14453"/>
                      <a:pt x="0" y="1"/>
                    </a:cubicBezTo>
                  </a:path>
                </a:pathLst>
              </a:custGeom>
              <a:noFill/>
              <a:ln w="65800" cap="rnd" cmpd="sng">
                <a:solidFill>
                  <a:schemeClr val="accent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4"/>
              <p:cNvSpPr/>
              <p:nvPr/>
            </p:nvSpPr>
            <p:spPr>
              <a:xfrm>
                <a:off x="1701575" y="777550"/>
                <a:ext cx="116900" cy="564050"/>
              </a:xfrm>
              <a:custGeom>
                <a:avLst/>
                <a:gdLst/>
                <a:ahLst/>
                <a:cxnLst/>
                <a:rect l="l" t="t" r="r" b="b"/>
                <a:pathLst>
                  <a:path w="4676" h="22562" fill="none" extrusionOk="0">
                    <a:moveTo>
                      <a:pt x="4675" y="22562"/>
                    </a:moveTo>
                    <a:cubicBezTo>
                      <a:pt x="4675" y="22562"/>
                      <a:pt x="2195" y="14292"/>
                      <a:pt x="1" y="1"/>
                    </a:cubicBezTo>
                  </a:path>
                </a:pathLst>
              </a:custGeom>
              <a:noFill/>
              <a:ln w="65800" cap="rnd" cmpd="sng">
                <a:solidFill>
                  <a:schemeClr val="accent4"/>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4"/>
              <p:cNvSpPr/>
              <p:nvPr/>
            </p:nvSpPr>
            <p:spPr>
              <a:xfrm>
                <a:off x="1542125" y="1206350"/>
                <a:ext cx="821425" cy="1236125"/>
              </a:xfrm>
              <a:custGeom>
                <a:avLst/>
                <a:gdLst/>
                <a:ahLst/>
                <a:cxnLst/>
                <a:rect l="l" t="t" r="r" b="b"/>
                <a:pathLst>
                  <a:path w="32857" h="49445" extrusionOk="0">
                    <a:moveTo>
                      <a:pt x="13563" y="1"/>
                    </a:moveTo>
                    <a:cubicBezTo>
                      <a:pt x="12129" y="1"/>
                      <a:pt x="10672" y="277"/>
                      <a:pt x="9233" y="851"/>
                    </a:cubicBezTo>
                    <a:cubicBezTo>
                      <a:pt x="9225" y="851"/>
                      <a:pt x="9216" y="851"/>
                      <a:pt x="9207" y="860"/>
                    </a:cubicBezTo>
                    <a:cubicBezTo>
                      <a:pt x="9207" y="860"/>
                      <a:pt x="9198" y="860"/>
                      <a:pt x="9189" y="869"/>
                    </a:cubicBezTo>
                    <a:cubicBezTo>
                      <a:pt x="2462" y="3617"/>
                      <a:pt x="0" y="11369"/>
                      <a:pt x="3274" y="19460"/>
                    </a:cubicBezTo>
                    <a:cubicBezTo>
                      <a:pt x="6387" y="27179"/>
                      <a:pt x="23573" y="49444"/>
                      <a:pt x="28365" y="49444"/>
                    </a:cubicBezTo>
                    <a:cubicBezTo>
                      <a:pt x="28530" y="49444"/>
                      <a:pt x="28681" y="49418"/>
                      <a:pt x="28815" y="49364"/>
                    </a:cubicBezTo>
                    <a:cubicBezTo>
                      <a:pt x="32856" y="47731"/>
                      <a:pt x="29627" y="18104"/>
                      <a:pt x="26398" y="10120"/>
                    </a:cubicBezTo>
                    <a:cubicBezTo>
                      <a:pt x="23829" y="3755"/>
                      <a:pt x="18853" y="1"/>
                      <a:pt x="13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4"/>
              <p:cNvSpPr/>
              <p:nvPr/>
            </p:nvSpPr>
            <p:spPr>
              <a:xfrm>
                <a:off x="1967200" y="1467250"/>
                <a:ext cx="170650" cy="154150"/>
              </a:xfrm>
              <a:custGeom>
                <a:avLst/>
                <a:gdLst/>
                <a:ahLst/>
                <a:cxnLst/>
                <a:rect l="l" t="t" r="r" b="b"/>
                <a:pathLst>
                  <a:path w="6826" h="6166" extrusionOk="0">
                    <a:moveTo>
                      <a:pt x="3337" y="1"/>
                    </a:moveTo>
                    <a:cubicBezTo>
                      <a:pt x="2976" y="1"/>
                      <a:pt x="2610" y="68"/>
                      <a:pt x="2258" y="210"/>
                    </a:cubicBezTo>
                    <a:cubicBezTo>
                      <a:pt x="723" y="826"/>
                      <a:pt x="1" y="2610"/>
                      <a:pt x="643" y="4198"/>
                    </a:cubicBezTo>
                    <a:cubicBezTo>
                      <a:pt x="1137" y="5419"/>
                      <a:pt x="2290" y="6165"/>
                      <a:pt x="3494" y="6165"/>
                    </a:cubicBezTo>
                    <a:cubicBezTo>
                      <a:pt x="3856" y="6165"/>
                      <a:pt x="4222" y="6098"/>
                      <a:pt x="4577" y="5956"/>
                    </a:cubicBezTo>
                    <a:cubicBezTo>
                      <a:pt x="6103" y="5340"/>
                      <a:pt x="6825" y="3547"/>
                      <a:pt x="6183" y="1968"/>
                    </a:cubicBezTo>
                    <a:cubicBezTo>
                      <a:pt x="5696" y="747"/>
                      <a:pt x="4539" y="1"/>
                      <a:pt x="33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4"/>
              <p:cNvSpPr/>
              <p:nvPr/>
            </p:nvSpPr>
            <p:spPr>
              <a:xfrm>
                <a:off x="2020275" y="1563075"/>
                <a:ext cx="23900" cy="19900"/>
              </a:xfrm>
              <a:custGeom>
                <a:avLst/>
                <a:gdLst/>
                <a:ahLst/>
                <a:cxnLst/>
                <a:rect l="l" t="t" r="r" b="b"/>
                <a:pathLst>
                  <a:path w="956" h="796" extrusionOk="0">
                    <a:moveTo>
                      <a:pt x="503" y="1"/>
                    </a:moveTo>
                    <a:cubicBezTo>
                      <a:pt x="446" y="1"/>
                      <a:pt x="387" y="12"/>
                      <a:pt x="331" y="35"/>
                    </a:cubicBezTo>
                    <a:cubicBezTo>
                      <a:pt x="117" y="124"/>
                      <a:pt x="1" y="356"/>
                      <a:pt x="81" y="561"/>
                    </a:cubicBezTo>
                    <a:cubicBezTo>
                      <a:pt x="142" y="709"/>
                      <a:pt x="298" y="796"/>
                      <a:pt x="462" y="796"/>
                    </a:cubicBezTo>
                    <a:cubicBezTo>
                      <a:pt x="517" y="796"/>
                      <a:pt x="572" y="786"/>
                      <a:pt x="625" y="767"/>
                    </a:cubicBezTo>
                    <a:cubicBezTo>
                      <a:pt x="839" y="677"/>
                      <a:pt x="955" y="436"/>
                      <a:pt x="875" y="240"/>
                    </a:cubicBezTo>
                    <a:cubicBezTo>
                      <a:pt x="816" y="89"/>
                      <a:pt x="664" y="1"/>
                      <a:pt x="5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4"/>
              <p:cNvSpPr/>
              <p:nvPr/>
            </p:nvSpPr>
            <p:spPr>
              <a:xfrm>
                <a:off x="1709175" y="1571275"/>
                <a:ext cx="170625" cy="154275"/>
              </a:xfrm>
              <a:custGeom>
                <a:avLst/>
                <a:gdLst/>
                <a:ahLst/>
                <a:cxnLst/>
                <a:rect l="l" t="t" r="r" b="b"/>
                <a:pathLst>
                  <a:path w="6825" h="6171" extrusionOk="0">
                    <a:moveTo>
                      <a:pt x="3346" y="1"/>
                    </a:moveTo>
                    <a:cubicBezTo>
                      <a:pt x="2982" y="1"/>
                      <a:pt x="2613" y="70"/>
                      <a:pt x="2257" y="216"/>
                    </a:cubicBezTo>
                    <a:cubicBezTo>
                      <a:pt x="723" y="831"/>
                      <a:pt x="0" y="2615"/>
                      <a:pt x="642" y="4203"/>
                    </a:cubicBezTo>
                    <a:cubicBezTo>
                      <a:pt x="1136" y="5424"/>
                      <a:pt x="2289" y="6170"/>
                      <a:pt x="3493" y="6170"/>
                    </a:cubicBezTo>
                    <a:cubicBezTo>
                      <a:pt x="3855" y="6170"/>
                      <a:pt x="4222" y="6103"/>
                      <a:pt x="4576" y="5961"/>
                    </a:cubicBezTo>
                    <a:cubicBezTo>
                      <a:pt x="6111" y="5345"/>
                      <a:pt x="6825" y="3552"/>
                      <a:pt x="6191" y="1964"/>
                    </a:cubicBezTo>
                    <a:cubicBezTo>
                      <a:pt x="5699" y="746"/>
                      <a:pt x="4545" y="1"/>
                      <a:pt x="33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4"/>
              <p:cNvSpPr/>
              <p:nvPr/>
            </p:nvSpPr>
            <p:spPr>
              <a:xfrm>
                <a:off x="1734150" y="1613750"/>
                <a:ext cx="66250" cy="55550"/>
              </a:xfrm>
              <a:custGeom>
                <a:avLst/>
                <a:gdLst/>
                <a:ahLst/>
                <a:cxnLst/>
                <a:rect l="l" t="t" r="r" b="b"/>
                <a:pathLst>
                  <a:path w="2650" h="2222" extrusionOk="0">
                    <a:moveTo>
                      <a:pt x="1391" y="0"/>
                    </a:moveTo>
                    <a:cubicBezTo>
                      <a:pt x="1233" y="0"/>
                      <a:pt x="1070" y="31"/>
                      <a:pt x="910" y="96"/>
                    </a:cubicBezTo>
                    <a:cubicBezTo>
                      <a:pt x="303" y="345"/>
                      <a:pt x="0" y="997"/>
                      <a:pt x="223" y="1559"/>
                    </a:cubicBezTo>
                    <a:cubicBezTo>
                      <a:pt x="389" y="1976"/>
                      <a:pt x="805" y="2221"/>
                      <a:pt x="1257" y="2221"/>
                    </a:cubicBezTo>
                    <a:cubicBezTo>
                      <a:pt x="1414" y="2221"/>
                      <a:pt x="1575" y="2192"/>
                      <a:pt x="1731" y="2130"/>
                    </a:cubicBezTo>
                    <a:cubicBezTo>
                      <a:pt x="2346" y="1880"/>
                      <a:pt x="2650" y="1229"/>
                      <a:pt x="2427" y="666"/>
                    </a:cubicBezTo>
                    <a:cubicBezTo>
                      <a:pt x="2255" y="250"/>
                      <a:pt x="1843" y="0"/>
                      <a:pt x="1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4"/>
              <p:cNvSpPr/>
              <p:nvPr/>
            </p:nvSpPr>
            <p:spPr>
              <a:xfrm>
                <a:off x="1817100" y="1645150"/>
                <a:ext cx="23900" cy="19825"/>
              </a:xfrm>
              <a:custGeom>
                <a:avLst/>
                <a:gdLst/>
                <a:ahLst/>
                <a:cxnLst/>
                <a:rect l="l" t="t" r="r" b="b"/>
                <a:pathLst>
                  <a:path w="956" h="793" extrusionOk="0">
                    <a:moveTo>
                      <a:pt x="507" y="0"/>
                    </a:moveTo>
                    <a:cubicBezTo>
                      <a:pt x="449" y="0"/>
                      <a:pt x="389" y="12"/>
                      <a:pt x="331" y="35"/>
                    </a:cubicBezTo>
                    <a:cubicBezTo>
                      <a:pt x="117" y="115"/>
                      <a:pt x="1" y="356"/>
                      <a:pt x="90" y="552"/>
                    </a:cubicBezTo>
                    <a:cubicBezTo>
                      <a:pt x="149" y="704"/>
                      <a:pt x="296" y="792"/>
                      <a:pt x="455" y="792"/>
                    </a:cubicBezTo>
                    <a:cubicBezTo>
                      <a:pt x="511" y="792"/>
                      <a:pt x="569" y="781"/>
                      <a:pt x="625" y="758"/>
                    </a:cubicBezTo>
                    <a:cubicBezTo>
                      <a:pt x="848" y="668"/>
                      <a:pt x="955" y="436"/>
                      <a:pt x="875" y="240"/>
                    </a:cubicBezTo>
                    <a:cubicBezTo>
                      <a:pt x="816" y="89"/>
                      <a:pt x="669" y="0"/>
                      <a:pt x="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4"/>
              <p:cNvSpPr/>
              <p:nvPr/>
            </p:nvSpPr>
            <p:spPr>
              <a:xfrm>
                <a:off x="1900300" y="1662525"/>
                <a:ext cx="138300" cy="105500"/>
              </a:xfrm>
              <a:custGeom>
                <a:avLst/>
                <a:gdLst/>
                <a:ahLst/>
                <a:cxnLst/>
                <a:rect l="l" t="t" r="r" b="b"/>
                <a:pathLst>
                  <a:path w="5532" h="4220" fill="none" extrusionOk="0">
                    <a:moveTo>
                      <a:pt x="4782" y="0"/>
                    </a:moveTo>
                    <a:cubicBezTo>
                      <a:pt x="4782" y="0"/>
                      <a:pt x="5531" y="2364"/>
                      <a:pt x="3239" y="3292"/>
                    </a:cubicBezTo>
                    <a:cubicBezTo>
                      <a:pt x="946" y="4220"/>
                      <a:pt x="0" y="1936"/>
                      <a:pt x="0" y="1936"/>
                    </a:cubicBezTo>
                  </a:path>
                </a:pathLst>
              </a:custGeom>
              <a:noFill/>
              <a:ln w="19050" cap="rnd" cmpd="sng">
                <a:solidFill>
                  <a:schemeClr val="accent5"/>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4"/>
              <p:cNvSpPr/>
              <p:nvPr/>
            </p:nvSpPr>
            <p:spPr>
              <a:xfrm>
                <a:off x="1739500" y="1746500"/>
                <a:ext cx="116875" cy="77850"/>
              </a:xfrm>
              <a:custGeom>
                <a:avLst/>
                <a:gdLst/>
                <a:ahLst/>
                <a:cxnLst/>
                <a:rect l="l" t="t" r="r" b="b"/>
                <a:pathLst>
                  <a:path w="4675" h="3114" extrusionOk="0">
                    <a:moveTo>
                      <a:pt x="2964" y="0"/>
                    </a:moveTo>
                    <a:cubicBezTo>
                      <a:pt x="2600" y="0"/>
                      <a:pt x="2200" y="77"/>
                      <a:pt x="1802" y="236"/>
                    </a:cubicBezTo>
                    <a:cubicBezTo>
                      <a:pt x="678" y="691"/>
                      <a:pt x="0" y="1655"/>
                      <a:pt x="295" y="2386"/>
                    </a:cubicBezTo>
                    <a:cubicBezTo>
                      <a:pt x="485" y="2855"/>
                      <a:pt x="1036" y="3113"/>
                      <a:pt x="1709" y="3113"/>
                    </a:cubicBezTo>
                    <a:cubicBezTo>
                      <a:pt x="2073" y="3113"/>
                      <a:pt x="2474" y="3037"/>
                      <a:pt x="2873" y="2877"/>
                    </a:cubicBezTo>
                    <a:cubicBezTo>
                      <a:pt x="3997" y="2422"/>
                      <a:pt x="4675" y="1458"/>
                      <a:pt x="4380" y="736"/>
                    </a:cubicBezTo>
                    <a:cubicBezTo>
                      <a:pt x="4189" y="261"/>
                      <a:pt x="3638"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4"/>
              <p:cNvSpPr/>
              <p:nvPr/>
            </p:nvSpPr>
            <p:spPr>
              <a:xfrm>
                <a:off x="2033338" y="1491625"/>
                <a:ext cx="66250" cy="55550"/>
              </a:xfrm>
              <a:custGeom>
                <a:avLst/>
                <a:gdLst/>
                <a:ahLst/>
                <a:cxnLst/>
                <a:rect l="l" t="t" r="r" b="b"/>
                <a:pathLst>
                  <a:path w="2650" h="2222" extrusionOk="0">
                    <a:moveTo>
                      <a:pt x="1391" y="0"/>
                    </a:moveTo>
                    <a:cubicBezTo>
                      <a:pt x="1233" y="0"/>
                      <a:pt x="1070" y="31"/>
                      <a:pt x="910" y="96"/>
                    </a:cubicBezTo>
                    <a:cubicBezTo>
                      <a:pt x="303" y="345"/>
                      <a:pt x="0" y="997"/>
                      <a:pt x="223" y="1559"/>
                    </a:cubicBezTo>
                    <a:cubicBezTo>
                      <a:pt x="389" y="1976"/>
                      <a:pt x="805" y="2221"/>
                      <a:pt x="1257" y="2221"/>
                    </a:cubicBezTo>
                    <a:cubicBezTo>
                      <a:pt x="1414" y="2221"/>
                      <a:pt x="1575" y="2192"/>
                      <a:pt x="1731" y="2130"/>
                    </a:cubicBezTo>
                    <a:cubicBezTo>
                      <a:pt x="2346" y="1880"/>
                      <a:pt x="2650" y="1229"/>
                      <a:pt x="2427" y="666"/>
                    </a:cubicBezTo>
                    <a:cubicBezTo>
                      <a:pt x="2255" y="250"/>
                      <a:pt x="1843" y="0"/>
                      <a:pt x="13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4"/>
              <p:cNvSpPr/>
              <p:nvPr/>
            </p:nvSpPr>
            <p:spPr>
              <a:xfrm>
                <a:off x="2085200" y="1609488"/>
                <a:ext cx="116875" cy="77850"/>
              </a:xfrm>
              <a:custGeom>
                <a:avLst/>
                <a:gdLst/>
                <a:ahLst/>
                <a:cxnLst/>
                <a:rect l="l" t="t" r="r" b="b"/>
                <a:pathLst>
                  <a:path w="4675" h="3114" extrusionOk="0">
                    <a:moveTo>
                      <a:pt x="2964" y="0"/>
                    </a:moveTo>
                    <a:cubicBezTo>
                      <a:pt x="2600" y="0"/>
                      <a:pt x="2200" y="77"/>
                      <a:pt x="1802" y="236"/>
                    </a:cubicBezTo>
                    <a:cubicBezTo>
                      <a:pt x="678" y="691"/>
                      <a:pt x="0" y="1655"/>
                      <a:pt x="295" y="2386"/>
                    </a:cubicBezTo>
                    <a:cubicBezTo>
                      <a:pt x="485" y="2855"/>
                      <a:pt x="1036" y="3113"/>
                      <a:pt x="1709" y="3113"/>
                    </a:cubicBezTo>
                    <a:cubicBezTo>
                      <a:pt x="2073" y="3113"/>
                      <a:pt x="2474" y="3037"/>
                      <a:pt x="2873" y="2877"/>
                    </a:cubicBezTo>
                    <a:cubicBezTo>
                      <a:pt x="3997" y="2422"/>
                      <a:pt x="4675" y="1458"/>
                      <a:pt x="4380" y="736"/>
                    </a:cubicBezTo>
                    <a:cubicBezTo>
                      <a:pt x="4189" y="261"/>
                      <a:pt x="3638"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 name="Google Shape;416;p34"/>
            <p:cNvGrpSpPr/>
            <p:nvPr/>
          </p:nvGrpSpPr>
          <p:grpSpPr>
            <a:xfrm rot="-1662166">
              <a:off x="7220865" y="864382"/>
              <a:ext cx="567418" cy="756475"/>
              <a:chOff x="7718450" y="2670325"/>
              <a:chExt cx="567400" cy="756450"/>
            </a:xfrm>
          </p:grpSpPr>
          <p:sp>
            <p:nvSpPr>
              <p:cNvPr id="417" name="Google Shape;417;p34"/>
              <p:cNvSpPr/>
              <p:nvPr/>
            </p:nvSpPr>
            <p:spPr>
              <a:xfrm>
                <a:off x="8020650" y="2670325"/>
                <a:ext cx="107075" cy="176900"/>
              </a:xfrm>
              <a:custGeom>
                <a:avLst/>
                <a:gdLst/>
                <a:ahLst/>
                <a:cxnLst/>
                <a:rect l="l" t="t" r="r" b="b"/>
                <a:pathLst>
                  <a:path w="4283" h="7076" extrusionOk="0">
                    <a:moveTo>
                      <a:pt x="1821" y="1"/>
                    </a:moveTo>
                    <a:cubicBezTo>
                      <a:pt x="1821" y="1"/>
                      <a:pt x="1" y="1767"/>
                      <a:pt x="179" y="3721"/>
                    </a:cubicBezTo>
                    <a:cubicBezTo>
                      <a:pt x="358" y="5666"/>
                      <a:pt x="2463" y="7075"/>
                      <a:pt x="2463" y="7075"/>
                    </a:cubicBezTo>
                    <a:cubicBezTo>
                      <a:pt x="2463" y="7075"/>
                      <a:pt x="4283" y="5309"/>
                      <a:pt x="4104" y="3355"/>
                    </a:cubicBezTo>
                    <a:cubicBezTo>
                      <a:pt x="3926" y="1410"/>
                      <a:pt x="1821" y="1"/>
                      <a:pt x="1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4"/>
              <p:cNvSpPr/>
              <p:nvPr/>
            </p:nvSpPr>
            <p:spPr>
              <a:xfrm>
                <a:off x="8079525" y="2710725"/>
                <a:ext cx="206325" cy="147325"/>
              </a:xfrm>
              <a:custGeom>
                <a:avLst/>
                <a:gdLst/>
                <a:ahLst/>
                <a:cxnLst/>
                <a:rect l="l" t="t" r="r" b="b"/>
                <a:pathLst>
                  <a:path w="8253" h="5893" extrusionOk="0">
                    <a:moveTo>
                      <a:pt x="5414" y="1"/>
                    </a:moveTo>
                    <a:cubicBezTo>
                      <a:pt x="4537" y="1"/>
                      <a:pt x="3585" y="158"/>
                      <a:pt x="2757" y="651"/>
                    </a:cubicBezTo>
                    <a:cubicBezTo>
                      <a:pt x="474" y="2016"/>
                      <a:pt x="1" y="5414"/>
                      <a:pt x="1" y="5414"/>
                    </a:cubicBezTo>
                    <a:cubicBezTo>
                      <a:pt x="1" y="5414"/>
                      <a:pt x="1299" y="5893"/>
                      <a:pt x="2829" y="5893"/>
                    </a:cubicBezTo>
                    <a:cubicBezTo>
                      <a:pt x="3709" y="5893"/>
                      <a:pt x="4666" y="5734"/>
                      <a:pt x="5496" y="5236"/>
                    </a:cubicBezTo>
                    <a:cubicBezTo>
                      <a:pt x="7771" y="3871"/>
                      <a:pt x="8253" y="481"/>
                      <a:pt x="8253" y="481"/>
                    </a:cubicBezTo>
                    <a:cubicBezTo>
                      <a:pt x="8253" y="481"/>
                      <a:pt x="6949" y="1"/>
                      <a:pt x="54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4"/>
              <p:cNvSpPr/>
              <p:nvPr/>
            </p:nvSpPr>
            <p:spPr>
              <a:xfrm>
                <a:off x="7718450" y="2815600"/>
                <a:ext cx="550000" cy="611175"/>
              </a:xfrm>
              <a:custGeom>
                <a:avLst/>
                <a:gdLst/>
                <a:ahLst/>
                <a:cxnLst/>
                <a:rect l="l" t="t" r="r" b="b"/>
                <a:pathLst>
                  <a:path w="22000" h="24447" extrusionOk="0">
                    <a:moveTo>
                      <a:pt x="15422" y="0"/>
                    </a:moveTo>
                    <a:cubicBezTo>
                      <a:pt x="15244" y="0"/>
                      <a:pt x="15063" y="39"/>
                      <a:pt x="14890" y="122"/>
                    </a:cubicBezTo>
                    <a:lnTo>
                      <a:pt x="12517" y="1246"/>
                    </a:lnTo>
                    <a:cubicBezTo>
                      <a:pt x="12309" y="1232"/>
                      <a:pt x="12101" y="1224"/>
                      <a:pt x="11893" y="1224"/>
                    </a:cubicBezTo>
                    <a:cubicBezTo>
                      <a:pt x="7790" y="1224"/>
                      <a:pt x="3718" y="4044"/>
                      <a:pt x="1901" y="8552"/>
                    </a:cubicBezTo>
                    <a:cubicBezTo>
                      <a:pt x="1" y="13272"/>
                      <a:pt x="1178" y="18375"/>
                      <a:pt x="4470" y="21149"/>
                    </a:cubicBezTo>
                    <a:lnTo>
                      <a:pt x="5434" y="23665"/>
                    </a:lnTo>
                    <a:cubicBezTo>
                      <a:pt x="5617" y="24149"/>
                      <a:pt x="6080" y="24447"/>
                      <a:pt x="6567" y="24447"/>
                    </a:cubicBezTo>
                    <a:cubicBezTo>
                      <a:pt x="6743" y="24447"/>
                      <a:pt x="6922" y="24408"/>
                      <a:pt x="7093" y="24325"/>
                    </a:cubicBezTo>
                    <a:lnTo>
                      <a:pt x="9519" y="23174"/>
                    </a:lnTo>
                    <a:cubicBezTo>
                      <a:pt x="9716" y="23187"/>
                      <a:pt x="9912" y="23193"/>
                      <a:pt x="10108" y="23193"/>
                    </a:cubicBezTo>
                    <a:cubicBezTo>
                      <a:pt x="14214" y="23193"/>
                      <a:pt x="18286" y="20372"/>
                      <a:pt x="20100" y="15868"/>
                    </a:cubicBezTo>
                    <a:cubicBezTo>
                      <a:pt x="22000" y="11131"/>
                      <a:pt x="20813" y="6010"/>
                      <a:pt x="17495" y="3245"/>
                    </a:cubicBezTo>
                    <a:lnTo>
                      <a:pt x="16558" y="782"/>
                    </a:lnTo>
                    <a:cubicBezTo>
                      <a:pt x="16375" y="298"/>
                      <a:pt x="15912" y="0"/>
                      <a:pt x="154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4"/>
              <p:cNvSpPr/>
              <p:nvPr/>
            </p:nvSpPr>
            <p:spPr>
              <a:xfrm>
                <a:off x="8065025" y="2912150"/>
                <a:ext cx="21450" cy="18850"/>
              </a:xfrm>
              <a:custGeom>
                <a:avLst/>
                <a:gdLst/>
                <a:ahLst/>
                <a:cxnLst/>
                <a:rect l="l" t="t" r="r" b="b"/>
                <a:pathLst>
                  <a:path w="858" h="754" extrusionOk="0">
                    <a:moveTo>
                      <a:pt x="430" y="0"/>
                    </a:moveTo>
                    <a:cubicBezTo>
                      <a:pt x="280" y="0"/>
                      <a:pt x="134" y="88"/>
                      <a:pt x="72" y="239"/>
                    </a:cubicBezTo>
                    <a:cubicBezTo>
                      <a:pt x="1" y="426"/>
                      <a:pt x="90" y="649"/>
                      <a:pt x="286" y="730"/>
                    </a:cubicBezTo>
                    <a:cubicBezTo>
                      <a:pt x="332" y="746"/>
                      <a:pt x="378" y="754"/>
                      <a:pt x="424" y="754"/>
                    </a:cubicBezTo>
                    <a:cubicBezTo>
                      <a:pt x="575" y="754"/>
                      <a:pt x="715" y="666"/>
                      <a:pt x="777" y="515"/>
                    </a:cubicBezTo>
                    <a:cubicBezTo>
                      <a:pt x="857" y="328"/>
                      <a:pt x="759" y="105"/>
                      <a:pt x="563" y="25"/>
                    </a:cubicBezTo>
                    <a:cubicBezTo>
                      <a:pt x="520" y="8"/>
                      <a:pt x="474" y="0"/>
                      <a:pt x="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4"/>
              <p:cNvSpPr/>
              <p:nvPr/>
            </p:nvSpPr>
            <p:spPr>
              <a:xfrm>
                <a:off x="8112775" y="2966925"/>
                <a:ext cx="21200" cy="18850"/>
              </a:xfrm>
              <a:custGeom>
                <a:avLst/>
                <a:gdLst/>
                <a:ahLst/>
                <a:cxnLst/>
                <a:rect l="l" t="t" r="r" b="b"/>
                <a:pathLst>
                  <a:path w="848" h="754" extrusionOk="0">
                    <a:moveTo>
                      <a:pt x="420" y="0"/>
                    </a:moveTo>
                    <a:cubicBezTo>
                      <a:pt x="271" y="0"/>
                      <a:pt x="133" y="91"/>
                      <a:pt x="71" y="234"/>
                    </a:cubicBezTo>
                    <a:cubicBezTo>
                      <a:pt x="0" y="430"/>
                      <a:pt x="89" y="653"/>
                      <a:pt x="286" y="724"/>
                    </a:cubicBezTo>
                    <a:cubicBezTo>
                      <a:pt x="332" y="744"/>
                      <a:pt x="381" y="754"/>
                      <a:pt x="429" y="754"/>
                    </a:cubicBezTo>
                    <a:cubicBezTo>
                      <a:pt x="575" y="754"/>
                      <a:pt x="716" y="667"/>
                      <a:pt x="776" y="519"/>
                    </a:cubicBezTo>
                    <a:cubicBezTo>
                      <a:pt x="848" y="323"/>
                      <a:pt x="758" y="109"/>
                      <a:pt x="562" y="28"/>
                    </a:cubicBezTo>
                    <a:cubicBezTo>
                      <a:pt x="515" y="9"/>
                      <a:pt x="467" y="0"/>
                      <a:pt x="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4"/>
              <p:cNvSpPr/>
              <p:nvPr/>
            </p:nvSpPr>
            <p:spPr>
              <a:xfrm>
                <a:off x="7996575" y="2967600"/>
                <a:ext cx="21425" cy="18950"/>
              </a:xfrm>
              <a:custGeom>
                <a:avLst/>
                <a:gdLst/>
                <a:ahLst/>
                <a:cxnLst/>
                <a:rect l="l" t="t" r="r" b="b"/>
                <a:pathLst>
                  <a:path w="857" h="758" extrusionOk="0">
                    <a:moveTo>
                      <a:pt x="425" y="0"/>
                    </a:moveTo>
                    <a:cubicBezTo>
                      <a:pt x="277" y="0"/>
                      <a:pt x="133" y="93"/>
                      <a:pt x="72" y="242"/>
                    </a:cubicBezTo>
                    <a:cubicBezTo>
                      <a:pt x="0" y="430"/>
                      <a:pt x="89" y="653"/>
                      <a:pt x="286" y="733"/>
                    </a:cubicBezTo>
                    <a:cubicBezTo>
                      <a:pt x="331" y="749"/>
                      <a:pt x="377" y="757"/>
                      <a:pt x="423" y="757"/>
                    </a:cubicBezTo>
                    <a:cubicBezTo>
                      <a:pt x="574" y="757"/>
                      <a:pt x="715" y="670"/>
                      <a:pt x="776" y="519"/>
                    </a:cubicBezTo>
                    <a:cubicBezTo>
                      <a:pt x="857" y="323"/>
                      <a:pt x="758" y="108"/>
                      <a:pt x="562" y="28"/>
                    </a:cubicBezTo>
                    <a:cubicBezTo>
                      <a:pt x="518" y="9"/>
                      <a:pt x="471" y="0"/>
                      <a:pt x="4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4"/>
              <p:cNvSpPr/>
              <p:nvPr/>
            </p:nvSpPr>
            <p:spPr>
              <a:xfrm>
                <a:off x="7904000" y="3146200"/>
                <a:ext cx="21450" cy="18850"/>
              </a:xfrm>
              <a:custGeom>
                <a:avLst/>
                <a:gdLst/>
                <a:ahLst/>
                <a:cxnLst/>
                <a:rect l="l" t="t" r="r" b="b"/>
                <a:pathLst>
                  <a:path w="858" h="754" extrusionOk="0">
                    <a:moveTo>
                      <a:pt x="420" y="0"/>
                    </a:moveTo>
                    <a:cubicBezTo>
                      <a:pt x="274" y="0"/>
                      <a:pt x="133" y="87"/>
                      <a:pt x="72" y="235"/>
                    </a:cubicBezTo>
                    <a:cubicBezTo>
                      <a:pt x="1" y="431"/>
                      <a:pt x="90" y="645"/>
                      <a:pt x="286" y="726"/>
                    </a:cubicBezTo>
                    <a:cubicBezTo>
                      <a:pt x="333" y="745"/>
                      <a:pt x="381" y="754"/>
                      <a:pt x="428" y="754"/>
                    </a:cubicBezTo>
                    <a:cubicBezTo>
                      <a:pt x="578" y="754"/>
                      <a:pt x="716" y="663"/>
                      <a:pt x="777" y="521"/>
                    </a:cubicBezTo>
                    <a:cubicBezTo>
                      <a:pt x="857" y="324"/>
                      <a:pt x="759" y="101"/>
                      <a:pt x="563" y="30"/>
                    </a:cubicBezTo>
                    <a:cubicBezTo>
                      <a:pt x="516" y="10"/>
                      <a:pt x="468" y="0"/>
                      <a:pt x="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4"/>
              <p:cNvSpPr/>
              <p:nvPr/>
            </p:nvSpPr>
            <p:spPr>
              <a:xfrm>
                <a:off x="7932775" y="3260950"/>
                <a:ext cx="21450" cy="18875"/>
              </a:xfrm>
              <a:custGeom>
                <a:avLst/>
                <a:gdLst/>
                <a:ahLst/>
                <a:cxnLst/>
                <a:rect l="l" t="t" r="r" b="b"/>
                <a:pathLst>
                  <a:path w="858" h="755" extrusionOk="0">
                    <a:moveTo>
                      <a:pt x="434" y="1"/>
                    </a:moveTo>
                    <a:cubicBezTo>
                      <a:pt x="280" y="1"/>
                      <a:pt x="136" y="88"/>
                      <a:pt x="81" y="239"/>
                    </a:cubicBezTo>
                    <a:cubicBezTo>
                      <a:pt x="1" y="427"/>
                      <a:pt x="90" y="650"/>
                      <a:pt x="286" y="730"/>
                    </a:cubicBezTo>
                    <a:cubicBezTo>
                      <a:pt x="332" y="747"/>
                      <a:pt x="378" y="754"/>
                      <a:pt x="423" y="754"/>
                    </a:cubicBezTo>
                    <a:cubicBezTo>
                      <a:pt x="574" y="754"/>
                      <a:pt x="715" y="667"/>
                      <a:pt x="777" y="516"/>
                    </a:cubicBezTo>
                    <a:cubicBezTo>
                      <a:pt x="857" y="329"/>
                      <a:pt x="759" y="106"/>
                      <a:pt x="572" y="25"/>
                    </a:cubicBezTo>
                    <a:cubicBezTo>
                      <a:pt x="526" y="9"/>
                      <a:pt x="480" y="1"/>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4"/>
              <p:cNvSpPr/>
              <p:nvPr/>
            </p:nvSpPr>
            <p:spPr>
              <a:xfrm>
                <a:off x="7834200" y="3256175"/>
                <a:ext cx="21450" cy="18825"/>
              </a:xfrm>
              <a:custGeom>
                <a:avLst/>
                <a:gdLst/>
                <a:ahLst/>
                <a:cxnLst/>
                <a:rect l="l" t="t" r="r" b="b"/>
                <a:pathLst>
                  <a:path w="858" h="753" extrusionOk="0">
                    <a:moveTo>
                      <a:pt x="430" y="1"/>
                    </a:moveTo>
                    <a:cubicBezTo>
                      <a:pt x="281" y="1"/>
                      <a:pt x="142" y="92"/>
                      <a:pt x="81" y="234"/>
                    </a:cubicBezTo>
                    <a:cubicBezTo>
                      <a:pt x="1" y="430"/>
                      <a:pt x="99" y="653"/>
                      <a:pt x="295" y="725"/>
                    </a:cubicBezTo>
                    <a:cubicBezTo>
                      <a:pt x="340" y="744"/>
                      <a:pt x="387" y="753"/>
                      <a:pt x="433" y="753"/>
                    </a:cubicBezTo>
                    <a:cubicBezTo>
                      <a:pt x="581" y="753"/>
                      <a:pt x="725" y="662"/>
                      <a:pt x="786" y="520"/>
                    </a:cubicBezTo>
                    <a:cubicBezTo>
                      <a:pt x="857" y="323"/>
                      <a:pt x="768" y="109"/>
                      <a:pt x="572" y="29"/>
                    </a:cubicBezTo>
                    <a:cubicBezTo>
                      <a:pt x="525" y="10"/>
                      <a:pt x="477" y="1"/>
                      <a:pt x="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4"/>
              <p:cNvSpPr/>
              <p:nvPr/>
            </p:nvSpPr>
            <p:spPr>
              <a:xfrm>
                <a:off x="7805000" y="3157825"/>
                <a:ext cx="21425" cy="18950"/>
              </a:xfrm>
              <a:custGeom>
                <a:avLst/>
                <a:gdLst/>
                <a:ahLst/>
                <a:cxnLst/>
                <a:rect l="l" t="t" r="r" b="b"/>
                <a:pathLst>
                  <a:path w="857" h="758" extrusionOk="0">
                    <a:moveTo>
                      <a:pt x="429" y="1"/>
                    </a:moveTo>
                    <a:cubicBezTo>
                      <a:pt x="277" y="1"/>
                      <a:pt x="135" y="93"/>
                      <a:pt x="80" y="243"/>
                    </a:cubicBezTo>
                    <a:cubicBezTo>
                      <a:pt x="0" y="430"/>
                      <a:pt x="98" y="653"/>
                      <a:pt x="285" y="734"/>
                    </a:cubicBezTo>
                    <a:cubicBezTo>
                      <a:pt x="331" y="750"/>
                      <a:pt x="377" y="758"/>
                      <a:pt x="423" y="758"/>
                    </a:cubicBezTo>
                    <a:cubicBezTo>
                      <a:pt x="574" y="758"/>
                      <a:pt x="714" y="670"/>
                      <a:pt x="776" y="519"/>
                    </a:cubicBezTo>
                    <a:cubicBezTo>
                      <a:pt x="856" y="323"/>
                      <a:pt x="758" y="109"/>
                      <a:pt x="571" y="29"/>
                    </a:cubicBezTo>
                    <a:cubicBezTo>
                      <a:pt x="524" y="10"/>
                      <a:pt x="476" y="1"/>
                      <a:pt x="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4"/>
              <p:cNvSpPr/>
              <p:nvPr/>
            </p:nvSpPr>
            <p:spPr>
              <a:xfrm>
                <a:off x="7943050" y="2917375"/>
                <a:ext cx="21425" cy="18850"/>
              </a:xfrm>
              <a:custGeom>
                <a:avLst/>
                <a:gdLst/>
                <a:ahLst/>
                <a:cxnLst/>
                <a:rect l="l" t="t" r="r" b="b"/>
                <a:pathLst>
                  <a:path w="857" h="754" extrusionOk="0">
                    <a:moveTo>
                      <a:pt x="423" y="1"/>
                    </a:moveTo>
                    <a:cubicBezTo>
                      <a:pt x="273" y="1"/>
                      <a:pt x="134" y="88"/>
                      <a:pt x="80" y="235"/>
                    </a:cubicBezTo>
                    <a:cubicBezTo>
                      <a:pt x="0" y="431"/>
                      <a:pt x="89" y="645"/>
                      <a:pt x="286" y="726"/>
                    </a:cubicBezTo>
                    <a:cubicBezTo>
                      <a:pt x="333" y="745"/>
                      <a:pt x="381" y="754"/>
                      <a:pt x="428" y="754"/>
                    </a:cubicBezTo>
                    <a:cubicBezTo>
                      <a:pt x="577" y="754"/>
                      <a:pt x="715" y="663"/>
                      <a:pt x="776" y="521"/>
                    </a:cubicBezTo>
                    <a:cubicBezTo>
                      <a:pt x="857" y="324"/>
                      <a:pt x="758" y="101"/>
                      <a:pt x="571" y="30"/>
                    </a:cubicBezTo>
                    <a:cubicBezTo>
                      <a:pt x="522" y="10"/>
                      <a:pt x="472"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4"/>
              <p:cNvSpPr/>
              <p:nvPr/>
            </p:nvSpPr>
            <p:spPr>
              <a:xfrm>
                <a:off x="8037825" y="3248925"/>
                <a:ext cx="21450" cy="18950"/>
              </a:xfrm>
              <a:custGeom>
                <a:avLst/>
                <a:gdLst/>
                <a:ahLst/>
                <a:cxnLst/>
                <a:rect l="l" t="t" r="r" b="b"/>
                <a:pathLst>
                  <a:path w="858" h="758" extrusionOk="0">
                    <a:moveTo>
                      <a:pt x="434" y="0"/>
                    </a:moveTo>
                    <a:cubicBezTo>
                      <a:pt x="283" y="0"/>
                      <a:pt x="143" y="88"/>
                      <a:pt x="81" y="239"/>
                    </a:cubicBezTo>
                    <a:cubicBezTo>
                      <a:pt x="1" y="435"/>
                      <a:pt x="99" y="649"/>
                      <a:pt x="286" y="729"/>
                    </a:cubicBezTo>
                    <a:cubicBezTo>
                      <a:pt x="333" y="748"/>
                      <a:pt x="381" y="757"/>
                      <a:pt x="428" y="757"/>
                    </a:cubicBezTo>
                    <a:cubicBezTo>
                      <a:pt x="580" y="757"/>
                      <a:pt x="722" y="665"/>
                      <a:pt x="777" y="515"/>
                    </a:cubicBezTo>
                    <a:cubicBezTo>
                      <a:pt x="857" y="328"/>
                      <a:pt x="768" y="105"/>
                      <a:pt x="572" y="25"/>
                    </a:cubicBezTo>
                    <a:cubicBezTo>
                      <a:pt x="526" y="8"/>
                      <a:pt x="480" y="0"/>
                      <a:pt x="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4"/>
              <p:cNvSpPr/>
              <p:nvPr/>
            </p:nvSpPr>
            <p:spPr>
              <a:xfrm>
                <a:off x="7880150" y="2982900"/>
                <a:ext cx="108200" cy="97700"/>
              </a:xfrm>
              <a:custGeom>
                <a:avLst/>
                <a:gdLst/>
                <a:ahLst/>
                <a:cxnLst/>
                <a:rect l="l" t="t" r="r" b="b"/>
                <a:pathLst>
                  <a:path w="4328" h="3908" extrusionOk="0">
                    <a:moveTo>
                      <a:pt x="2221" y="1"/>
                    </a:moveTo>
                    <a:cubicBezTo>
                      <a:pt x="1455" y="1"/>
                      <a:pt x="720" y="474"/>
                      <a:pt x="411" y="1245"/>
                    </a:cubicBezTo>
                    <a:cubicBezTo>
                      <a:pt x="0" y="2253"/>
                      <a:pt x="464" y="3386"/>
                      <a:pt x="1428" y="3779"/>
                    </a:cubicBezTo>
                    <a:cubicBezTo>
                      <a:pt x="1650" y="3866"/>
                      <a:pt x="1880" y="3908"/>
                      <a:pt x="2107" y="3908"/>
                    </a:cubicBezTo>
                    <a:cubicBezTo>
                      <a:pt x="2873" y="3908"/>
                      <a:pt x="3607" y="3434"/>
                      <a:pt x="3917" y="2663"/>
                    </a:cubicBezTo>
                    <a:cubicBezTo>
                      <a:pt x="4327" y="1655"/>
                      <a:pt x="3863" y="522"/>
                      <a:pt x="2900" y="130"/>
                    </a:cubicBezTo>
                    <a:cubicBezTo>
                      <a:pt x="2678" y="42"/>
                      <a:pt x="2448" y="1"/>
                      <a:pt x="22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4"/>
              <p:cNvSpPr/>
              <p:nvPr/>
            </p:nvSpPr>
            <p:spPr>
              <a:xfrm>
                <a:off x="7903800" y="2998975"/>
                <a:ext cx="42175" cy="35225"/>
              </a:xfrm>
              <a:custGeom>
                <a:avLst/>
                <a:gdLst/>
                <a:ahLst/>
                <a:cxnLst/>
                <a:rect l="l" t="t" r="r" b="b"/>
                <a:pathLst>
                  <a:path w="1687" h="1409" extrusionOk="0">
                    <a:moveTo>
                      <a:pt x="801" y="1"/>
                    </a:moveTo>
                    <a:cubicBezTo>
                      <a:pt x="514" y="1"/>
                      <a:pt x="249" y="158"/>
                      <a:pt x="143" y="424"/>
                    </a:cubicBezTo>
                    <a:cubicBezTo>
                      <a:pt x="0" y="780"/>
                      <a:pt x="196" y="1191"/>
                      <a:pt x="580" y="1351"/>
                    </a:cubicBezTo>
                    <a:cubicBezTo>
                      <a:pt x="680" y="1390"/>
                      <a:pt x="782" y="1408"/>
                      <a:pt x="882" y="1408"/>
                    </a:cubicBezTo>
                    <a:cubicBezTo>
                      <a:pt x="1172" y="1408"/>
                      <a:pt x="1437" y="1251"/>
                      <a:pt x="1543" y="986"/>
                    </a:cubicBezTo>
                    <a:cubicBezTo>
                      <a:pt x="1686" y="629"/>
                      <a:pt x="1490" y="218"/>
                      <a:pt x="1097" y="58"/>
                    </a:cubicBezTo>
                    <a:cubicBezTo>
                      <a:pt x="1000" y="19"/>
                      <a:pt x="899" y="1"/>
                      <a:pt x="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4"/>
              <p:cNvSpPr/>
              <p:nvPr/>
            </p:nvSpPr>
            <p:spPr>
              <a:xfrm>
                <a:off x="7939700" y="3043600"/>
                <a:ext cx="14975" cy="12625"/>
              </a:xfrm>
              <a:custGeom>
                <a:avLst/>
                <a:gdLst/>
                <a:ahLst/>
                <a:cxnLst/>
                <a:rect l="l" t="t" r="r" b="b"/>
                <a:pathLst>
                  <a:path w="599" h="505" extrusionOk="0">
                    <a:moveTo>
                      <a:pt x="285" y="1"/>
                    </a:moveTo>
                    <a:cubicBezTo>
                      <a:pt x="183" y="1"/>
                      <a:pt x="87" y="54"/>
                      <a:pt x="54" y="146"/>
                    </a:cubicBezTo>
                    <a:cubicBezTo>
                      <a:pt x="0" y="280"/>
                      <a:pt x="72" y="423"/>
                      <a:pt x="206" y="485"/>
                    </a:cubicBezTo>
                    <a:cubicBezTo>
                      <a:pt x="240" y="498"/>
                      <a:pt x="276" y="504"/>
                      <a:pt x="310" y="504"/>
                    </a:cubicBezTo>
                    <a:cubicBezTo>
                      <a:pt x="417" y="504"/>
                      <a:pt x="513" y="446"/>
                      <a:pt x="553" y="351"/>
                    </a:cubicBezTo>
                    <a:cubicBezTo>
                      <a:pt x="598" y="226"/>
                      <a:pt x="527" y="75"/>
                      <a:pt x="393" y="21"/>
                    </a:cubicBezTo>
                    <a:cubicBezTo>
                      <a:pt x="358" y="7"/>
                      <a:pt x="321" y="1"/>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4"/>
              <p:cNvSpPr/>
              <p:nvPr/>
            </p:nvSpPr>
            <p:spPr>
              <a:xfrm>
                <a:off x="8043625" y="3048575"/>
                <a:ext cx="108200" cy="97725"/>
              </a:xfrm>
              <a:custGeom>
                <a:avLst/>
                <a:gdLst/>
                <a:ahLst/>
                <a:cxnLst/>
                <a:rect l="l" t="t" r="r" b="b"/>
                <a:pathLst>
                  <a:path w="4328" h="3909" extrusionOk="0">
                    <a:moveTo>
                      <a:pt x="2212" y="1"/>
                    </a:moveTo>
                    <a:cubicBezTo>
                      <a:pt x="1449" y="1"/>
                      <a:pt x="719" y="475"/>
                      <a:pt x="411" y="1250"/>
                    </a:cubicBezTo>
                    <a:cubicBezTo>
                      <a:pt x="1" y="2258"/>
                      <a:pt x="464" y="3391"/>
                      <a:pt x="1437" y="3774"/>
                    </a:cubicBezTo>
                    <a:cubicBezTo>
                      <a:pt x="1660" y="3865"/>
                      <a:pt x="1891" y="3908"/>
                      <a:pt x="2120" y="3908"/>
                    </a:cubicBezTo>
                    <a:cubicBezTo>
                      <a:pt x="2878" y="3908"/>
                      <a:pt x="3608" y="3434"/>
                      <a:pt x="3917" y="2659"/>
                    </a:cubicBezTo>
                    <a:cubicBezTo>
                      <a:pt x="4327" y="1660"/>
                      <a:pt x="3863" y="527"/>
                      <a:pt x="2900" y="135"/>
                    </a:cubicBezTo>
                    <a:cubicBezTo>
                      <a:pt x="2675" y="44"/>
                      <a:pt x="2442" y="1"/>
                      <a:pt x="2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4"/>
              <p:cNvSpPr/>
              <p:nvPr/>
            </p:nvSpPr>
            <p:spPr>
              <a:xfrm>
                <a:off x="8094025" y="3075475"/>
                <a:ext cx="41950" cy="35125"/>
              </a:xfrm>
              <a:custGeom>
                <a:avLst/>
                <a:gdLst/>
                <a:ahLst/>
                <a:cxnLst/>
                <a:rect l="l" t="t" r="r" b="b"/>
                <a:pathLst>
                  <a:path w="1678" h="1405" extrusionOk="0">
                    <a:moveTo>
                      <a:pt x="801" y="1"/>
                    </a:moveTo>
                    <a:cubicBezTo>
                      <a:pt x="515" y="1"/>
                      <a:pt x="250" y="158"/>
                      <a:pt x="143" y="423"/>
                    </a:cubicBezTo>
                    <a:cubicBezTo>
                      <a:pt x="1" y="780"/>
                      <a:pt x="197" y="1191"/>
                      <a:pt x="581" y="1342"/>
                    </a:cubicBezTo>
                    <a:cubicBezTo>
                      <a:pt x="682" y="1385"/>
                      <a:pt x="786" y="1405"/>
                      <a:pt x="887" y="1405"/>
                    </a:cubicBezTo>
                    <a:cubicBezTo>
                      <a:pt x="1170" y="1405"/>
                      <a:pt x="1430" y="1248"/>
                      <a:pt x="1535" y="985"/>
                    </a:cubicBezTo>
                    <a:cubicBezTo>
                      <a:pt x="1678" y="629"/>
                      <a:pt x="1482" y="209"/>
                      <a:pt x="1098" y="58"/>
                    </a:cubicBezTo>
                    <a:cubicBezTo>
                      <a:pt x="1000" y="19"/>
                      <a:pt x="900" y="1"/>
                      <a:pt x="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4"/>
              <p:cNvSpPr/>
              <p:nvPr/>
            </p:nvSpPr>
            <p:spPr>
              <a:xfrm>
                <a:off x="8068375" y="3095350"/>
                <a:ext cx="14975" cy="12625"/>
              </a:xfrm>
              <a:custGeom>
                <a:avLst/>
                <a:gdLst/>
                <a:ahLst/>
                <a:cxnLst/>
                <a:rect l="l" t="t" r="r" b="b"/>
                <a:pathLst>
                  <a:path w="599" h="505" extrusionOk="0">
                    <a:moveTo>
                      <a:pt x="285" y="0"/>
                    </a:moveTo>
                    <a:cubicBezTo>
                      <a:pt x="183" y="0"/>
                      <a:pt x="87" y="54"/>
                      <a:pt x="54" y="146"/>
                    </a:cubicBezTo>
                    <a:cubicBezTo>
                      <a:pt x="1" y="280"/>
                      <a:pt x="72" y="422"/>
                      <a:pt x="206" y="485"/>
                    </a:cubicBezTo>
                    <a:cubicBezTo>
                      <a:pt x="241" y="498"/>
                      <a:pt x="276" y="504"/>
                      <a:pt x="311" y="504"/>
                    </a:cubicBezTo>
                    <a:cubicBezTo>
                      <a:pt x="417" y="504"/>
                      <a:pt x="513" y="445"/>
                      <a:pt x="554" y="351"/>
                    </a:cubicBezTo>
                    <a:cubicBezTo>
                      <a:pt x="598" y="226"/>
                      <a:pt x="527" y="74"/>
                      <a:pt x="393" y="21"/>
                    </a:cubicBezTo>
                    <a:cubicBezTo>
                      <a:pt x="358" y="7"/>
                      <a:pt x="322" y="0"/>
                      <a:pt x="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4"/>
              <p:cNvSpPr/>
              <p:nvPr/>
            </p:nvSpPr>
            <p:spPr>
              <a:xfrm>
                <a:off x="7943275" y="3106575"/>
                <a:ext cx="87675" cy="55500"/>
              </a:xfrm>
              <a:custGeom>
                <a:avLst/>
                <a:gdLst/>
                <a:ahLst/>
                <a:cxnLst/>
                <a:rect l="l" t="t" r="r" b="b"/>
                <a:pathLst>
                  <a:path w="3507" h="2220" extrusionOk="0">
                    <a:moveTo>
                      <a:pt x="473" y="0"/>
                    </a:moveTo>
                    <a:cubicBezTo>
                      <a:pt x="473" y="0"/>
                      <a:pt x="0" y="1499"/>
                      <a:pt x="1454" y="2079"/>
                    </a:cubicBezTo>
                    <a:cubicBezTo>
                      <a:pt x="1700" y="2178"/>
                      <a:pt x="1922" y="2220"/>
                      <a:pt x="2120" y="2220"/>
                    </a:cubicBezTo>
                    <a:cubicBezTo>
                      <a:pt x="3094" y="2220"/>
                      <a:pt x="3506" y="1222"/>
                      <a:pt x="3506" y="1222"/>
                    </a:cubicBezTo>
                    <a:lnTo>
                      <a:pt x="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4"/>
              <p:cNvSpPr/>
              <p:nvPr/>
            </p:nvSpPr>
            <p:spPr>
              <a:xfrm>
                <a:off x="7838675" y="3071050"/>
                <a:ext cx="74050" cy="49250"/>
              </a:xfrm>
              <a:custGeom>
                <a:avLst/>
                <a:gdLst/>
                <a:ahLst/>
                <a:cxnLst/>
                <a:rect l="l" t="t" r="r" b="b"/>
                <a:pathLst>
                  <a:path w="2962" h="1970" extrusionOk="0">
                    <a:moveTo>
                      <a:pt x="1076" y="1"/>
                    </a:moveTo>
                    <a:cubicBezTo>
                      <a:pt x="650" y="1"/>
                      <a:pt x="303" y="167"/>
                      <a:pt x="187" y="467"/>
                    </a:cubicBezTo>
                    <a:cubicBezTo>
                      <a:pt x="0" y="931"/>
                      <a:pt x="428" y="1537"/>
                      <a:pt x="1142" y="1823"/>
                    </a:cubicBezTo>
                    <a:cubicBezTo>
                      <a:pt x="1392" y="1922"/>
                      <a:pt x="1644" y="1970"/>
                      <a:pt x="1874" y="1970"/>
                    </a:cubicBezTo>
                    <a:cubicBezTo>
                      <a:pt x="2301" y="1970"/>
                      <a:pt x="2653" y="1806"/>
                      <a:pt x="2775" y="1510"/>
                    </a:cubicBezTo>
                    <a:cubicBezTo>
                      <a:pt x="2962" y="1046"/>
                      <a:pt x="2534" y="440"/>
                      <a:pt x="1820" y="154"/>
                    </a:cubicBezTo>
                    <a:cubicBezTo>
                      <a:pt x="1565" y="50"/>
                      <a:pt x="1308" y="1"/>
                      <a:pt x="1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4"/>
              <p:cNvSpPr/>
              <p:nvPr/>
            </p:nvSpPr>
            <p:spPr>
              <a:xfrm>
                <a:off x="8058800" y="3159550"/>
                <a:ext cx="74050" cy="49300"/>
              </a:xfrm>
              <a:custGeom>
                <a:avLst/>
                <a:gdLst/>
                <a:ahLst/>
                <a:cxnLst/>
                <a:rect l="l" t="t" r="r" b="b"/>
                <a:pathLst>
                  <a:path w="2962" h="1972" extrusionOk="0">
                    <a:moveTo>
                      <a:pt x="1085" y="0"/>
                    </a:moveTo>
                    <a:cubicBezTo>
                      <a:pt x="655" y="0"/>
                      <a:pt x="304" y="166"/>
                      <a:pt x="188" y="468"/>
                    </a:cubicBezTo>
                    <a:cubicBezTo>
                      <a:pt x="0" y="923"/>
                      <a:pt x="428" y="1530"/>
                      <a:pt x="1142" y="1824"/>
                    </a:cubicBezTo>
                    <a:cubicBezTo>
                      <a:pt x="1392" y="1924"/>
                      <a:pt x="1644" y="1972"/>
                      <a:pt x="1874" y="1972"/>
                    </a:cubicBezTo>
                    <a:cubicBezTo>
                      <a:pt x="2301" y="1972"/>
                      <a:pt x="2653" y="1808"/>
                      <a:pt x="2775" y="1512"/>
                    </a:cubicBezTo>
                    <a:cubicBezTo>
                      <a:pt x="2962" y="1048"/>
                      <a:pt x="2534" y="441"/>
                      <a:pt x="1820" y="147"/>
                    </a:cubicBezTo>
                    <a:cubicBezTo>
                      <a:pt x="1568" y="48"/>
                      <a:pt x="1315" y="0"/>
                      <a:pt x="10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 name="Google Shape;438;p34"/>
            <p:cNvGrpSpPr/>
            <p:nvPr/>
          </p:nvGrpSpPr>
          <p:grpSpPr>
            <a:xfrm>
              <a:off x="7448163" y="1967163"/>
              <a:ext cx="324075" cy="326175"/>
              <a:chOff x="7200288" y="2923475"/>
              <a:chExt cx="324075" cy="326175"/>
            </a:xfrm>
          </p:grpSpPr>
          <p:sp>
            <p:nvSpPr>
              <p:cNvPr id="439" name="Google Shape;439;p34"/>
              <p:cNvSpPr/>
              <p:nvPr/>
            </p:nvSpPr>
            <p:spPr>
              <a:xfrm>
                <a:off x="7295088" y="2999725"/>
                <a:ext cx="229275" cy="249925"/>
              </a:xfrm>
              <a:custGeom>
                <a:avLst/>
                <a:gdLst/>
                <a:ahLst/>
                <a:cxnLst/>
                <a:rect l="l" t="t" r="r" b="b"/>
                <a:pathLst>
                  <a:path w="9171" h="9997" extrusionOk="0">
                    <a:moveTo>
                      <a:pt x="4024" y="0"/>
                    </a:moveTo>
                    <a:lnTo>
                      <a:pt x="0" y="2899"/>
                    </a:lnTo>
                    <a:lnTo>
                      <a:pt x="4693" y="9412"/>
                    </a:lnTo>
                    <a:cubicBezTo>
                      <a:pt x="4969" y="9792"/>
                      <a:pt x="5404" y="9996"/>
                      <a:pt x="5843" y="9996"/>
                    </a:cubicBezTo>
                    <a:cubicBezTo>
                      <a:pt x="6126" y="9996"/>
                      <a:pt x="6411" y="9911"/>
                      <a:pt x="6655" y="9733"/>
                    </a:cubicBezTo>
                    <a:lnTo>
                      <a:pt x="8395" y="8475"/>
                    </a:lnTo>
                    <a:cubicBezTo>
                      <a:pt x="9028" y="8020"/>
                      <a:pt x="9171" y="7137"/>
                      <a:pt x="8716" y="6512"/>
                    </a:cubicBezTo>
                    <a:lnTo>
                      <a:pt x="40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4"/>
              <p:cNvSpPr/>
              <p:nvPr/>
            </p:nvSpPr>
            <p:spPr>
              <a:xfrm>
                <a:off x="7253538" y="2923475"/>
                <a:ext cx="249650" cy="167675"/>
              </a:xfrm>
              <a:custGeom>
                <a:avLst/>
                <a:gdLst/>
                <a:ahLst/>
                <a:cxnLst/>
                <a:rect l="l" t="t" r="r" b="b"/>
                <a:pathLst>
                  <a:path w="9986" h="6707" extrusionOk="0">
                    <a:moveTo>
                      <a:pt x="5225" y="0"/>
                    </a:moveTo>
                    <a:cubicBezTo>
                      <a:pt x="3487" y="0"/>
                      <a:pt x="2017" y="731"/>
                      <a:pt x="1323" y="1230"/>
                    </a:cubicBezTo>
                    <a:cubicBezTo>
                      <a:pt x="1" y="2183"/>
                      <a:pt x="3330" y="6706"/>
                      <a:pt x="4848" y="6706"/>
                    </a:cubicBezTo>
                    <a:cubicBezTo>
                      <a:pt x="4978" y="6706"/>
                      <a:pt x="5095" y="6673"/>
                      <a:pt x="5195" y="6601"/>
                    </a:cubicBezTo>
                    <a:cubicBezTo>
                      <a:pt x="5784" y="6172"/>
                      <a:pt x="7122" y="5459"/>
                      <a:pt x="8371" y="4817"/>
                    </a:cubicBezTo>
                    <a:cubicBezTo>
                      <a:pt x="9870" y="4049"/>
                      <a:pt x="9985" y="1953"/>
                      <a:pt x="8576" y="1025"/>
                    </a:cubicBezTo>
                    <a:cubicBezTo>
                      <a:pt x="7436" y="270"/>
                      <a:pt x="6281" y="0"/>
                      <a:pt x="52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4"/>
              <p:cNvSpPr/>
              <p:nvPr/>
            </p:nvSpPr>
            <p:spPr>
              <a:xfrm>
                <a:off x="7200288" y="2951425"/>
                <a:ext cx="211225" cy="214525"/>
              </a:xfrm>
              <a:custGeom>
                <a:avLst/>
                <a:gdLst/>
                <a:ahLst/>
                <a:cxnLst/>
                <a:rect l="l" t="t" r="r" b="b"/>
                <a:pathLst>
                  <a:path w="8449" h="8581" extrusionOk="0">
                    <a:moveTo>
                      <a:pt x="3840" y="1"/>
                    </a:moveTo>
                    <a:cubicBezTo>
                      <a:pt x="3688" y="1"/>
                      <a:pt x="3549" y="42"/>
                      <a:pt x="3426" y="130"/>
                    </a:cubicBezTo>
                    <a:cubicBezTo>
                      <a:pt x="2311" y="942"/>
                      <a:pt x="1" y="3458"/>
                      <a:pt x="937" y="6946"/>
                    </a:cubicBezTo>
                    <a:cubicBezTo>
                      <a:pt x="1214" y="7980"/>
                      <a:pt x="2129" y="8581"/>
                      <a:pt x="3068" y="8581"/>
                    </a:cubicBezTo>
                    <a:cubicBezTo>
                      <a:pt x="3611" y="8581"/>
                      <a:pt x="4163" y="8380"/>
                      <a:pt x="4604" y="7945"/>
                    </a:cubicBezTo>
                    <a:cubicBezTo>
                      <a:pt x="5603" y="6973"/>
                      <a:pt x="6709" y="5929"/>
                      <a:pt x="7298" y="5501"/>
                    </a:cubicBezTo>
                    <a:cubicBezTo>
                      <a:pt x="8449" y="4668"/>
                      <a:pt x="5458" y="1"/>
                      <a:pt x="384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34"/>
            <p:cNvGrpSpPr/>
            <p:nvPr/>
          </p:nvGrpSpPr>
          <p:grpSpPr>
            <a:xfrm>
              <a:off x="7931600" y="1505300"/>
              <a:ext cx="330325" cy="387725"/>
              <a:chOff x="8024050" y="2162900"/>
              <a:chExt cx="330325" cy="387725"/>
            </a:xfrm>
          </p:grpSpPr>
          <p:sp>
            <p:nvSpPr>
              <p:cNvPr id="443" name="Google Shape;443;p34"/>
              <p:cNvSpPr/>
              <p:nvPr/>
            </p:nvSpPr>
            <p:spPr>
              <a:xfrm>
                <a:off x="8024050" y="2162900"/>
                <a:ext cx="330325" cy="387725"/>
              </a:xfrm>
              <a:custGeom>
                <a:avLst/>
                <a:gdLst/>
                <a:ahLst/>
                <a:cxnLst/>
                <a:rect l="l" t="t" r="r" b="b"/>
                <a:pathLst>
                  <a:path w="13213" h="15509" extrusionOk="0">
                    <a:moveTo>
                      <a:pt x="7637" y="1"/>
                    </a:moveTo>
                    <a:lnTo>
                      <a:pt x="0" y="14569"/>
                    </a:lnTo>
                    <a:cubicBezTo>
                      <a:pt x="1219" y="15206"/>
                      <a:pt x="2524" y="15508"/>
                      <a:pt x="3810" y="15508"/>
                    </a:cubicBezTo>
                    <a:cubicBezTo>
                      <a:pt x="6771" y="15508"/>
                      <a:pt x="9633" y="13906"/>
                      <a:pt x="11107" y="11107"/>
                    </a:cubicBezTo>
                    <a:cubicBezTo>
                      <a:pt x="13213" y="7084"/>
                      <a:pt x="11660" y="2115"/>
                      <a:pt x="7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4"/>
              <p:cNvSpPr/>
              <p:nvPr/>
            </p:nvSpPr>
            <p:spPr>
              <a:xfrm>
                <a:off x="8024050" y="2172275"/>
                <a:ext cx="307125" cy="360325"/>
              </a:xfrm>
              <a:custGeom>
                <a:avLst/>
                <a:gdLst/>
                <a:ahLst/>
                <a:cxnLst/>
                <a:rect l="l" t="t" r="r" b="b"/>
                <a:pathLst>
                  <a:path w="12285" h="14413" extrusionOk="0">
                    <a:moveTo>
                      <a:pt x="7102" y="1"/>
                    </a:moveTo>
                    <a:lnTo>
                      <a:pt x="0" y="13534"/>
                    </a:lnTo>
                    <a:cubicBezTo>
                      <a:pt x="1135" y="14130"/>
                      <a:pt x="2351" y="14412"/>
                      <a:pt x="3550" y="14412"/>
                    </a:cubicBezTo>
                    <a:cubicBezTo>
                      <a:pt x="6299" y="14412"/>
                      <a:pt x="8955" y="12925"/>
                      <a:pt x="10322" y="10322"/>
                    </a:cubicBezTo>
                    <a:cubicBezTo>
                      <a:pt x="12285" y="6584"/>
                      <a:pt x="10840" y="1963"/>
                      <a:pt x="7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4"/>
              <p:cNvSpPr/>
              <p:nvPr/>
            </p:nvSpPr>
            <p:spPr>
              <a:xfrm>
                <a:off x="8127750" y="2372225"/>
                <a:ext cx="24575" cy="52425"/>
              </a:xfrm>
              <a:custGeom>
                <a:avLst/>
                <a:gdLst/>
                <a:ahLst/>
                <a:cxnLst/>
                <a:rect l="l" t="t" r="r" b="b"/>
                <a:pathLst>
                  <a:path w="983" h="2097" extrusionOk="0">
                    <a:moveTo>
                      <a:pt x="199" y="0"/>
                    </a:moveTo>
                    <a:cubicBezTo>
                      <a:pt x="189" y="0"/>
                      <a:pt x="180" y="2"/>
                      <a:pt x="170" y="5"/>
                    </a:cubicBezTo>
                    <a:cubicBezTo>
                      <a:pt x="1" y="58"/>
                      <a:pt x="10" y="567"/>
                      <a:pt x="188" y="1138"/>
                    </a:cubicBezTo>
                    <a:cubicBezTo>
                      <a:pt x="356" y="1685"/>
                      <a:pt x="620" y="2097"/>
                      <a:pt x="792" y="2097"/>
                    </a:cubicBezTo>
                    <a:cubicBezTo>
                      <a:pt x="802" y="2097"/>
                      <a:pt x="812" y="2095"/>
                      <a:pt x="821" y="2092"/>
                    </a:cubicBezTo>
                    <a:cubicBezTo>
                      <a:pt x="982" y="2039"/>
                      <a:pt x="973" y="1530"/>
                      <a:pt x="795" y="950"/>
                    </a:cubicBezTo>
                    <a:cubicBezTo>
                      <a:pt x="627" y="404"/>
                      <a:pt x="363" y="0"/>
                      <a:pt x="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4"/>
              <p:cNvSpPr/>
              <p:nvPr/>
            </p:nvSpPr>
            <p:spPr>
              <a:xfrm>
                <a:off x="8147600" y="2320400"/>
                <a:ext cx="54900" cy="22200"/>
              </a:xfrm>
              <a:custGeom>
                <a:avLst/>
                <a:gdLst/>
                <a:ahLst/>
                <a:cxnLst/>
                <a:rect l="l" t="t" r="r" b="b"/>
                <a:pathLst>
                  <a:path w="2196" h="888" extrusionOk="0">
                    <a:moveTo>
                      <a:pt x="1805" y="1"/>
                    </a:moveTo>
                    <a:cubicBezTo>
                      <a:pt x="1595" y="1"/>
                      <a:pt x="1309" y="48"/>
                      <a:pt x="1009" y="142"/>
                    </a:cubicBezTo>
                    <a:cubicBezTo>
                      <a:pt x="429" y="320"/>
                      <a:pt x="1" y="597"/>
                      <a:pt x="54" y="766"/>
                    </a:cubicBezTo>
                    <a:cubicBezTo>
                      <a:pt x="80" y="848"/>
                      <a:pt x="211" y="888"/>
                      <a:pt x="404" y="888"/>
                    </a:cubicBezTo>
                    <a:cubicBezTo>
                      <a:pt x="613" y="888"/>
                      <a:pt x="895" y="841"/>
                      <a:pt x="1196" y="748"/>
                    </a:cubicBezTo>
                    <a:cubicBezTo>
                      <a:pt x="1776" y="570"/>
                      <a:pt x="2195" y="285"/>
                      <a:pt x="2142" y="115"/>
                    </a:cubicBezTo>
                    <a:cubicBezTo>
                      <a:pt x="2121" y="39"/>
                      <a:pt x="1993" y="1"/>
                      <a:pt x="18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34"/>
            <p:cNvSpPr/>
            <p:nvPr/>
          </p:nvSpPr>
          <p:spPr>
            <a:xfrm>
              <a:off x="7988604" y="2332062"/>
              <a:ext cx="324600" cy="192391"/>
            </a:xfrm>
            <a:custGeom>
              <a:avLst/>
              <a:gdLst/>
              <a:ahLst/>
              <a:cxnLst/>
              <a:rect l="l" t="t" r="r" b="b"/>
              <a:pathLst>
                <a:path w="8770" h="5198" extrusionOk="0">
                  <a:moveTo>
                    <a:pt x="3925" y="0"/>
                  </a:moveTo>
                  <a:cubicBezTo>
                    <a:pt x="1889" y="0"/>
                    <a:pt x="1" y="1306"/>
                    <a:pt x="1" y="1306"/>
                  </a:cubicBezTo>
                  <a:cubicBezTo>
                    <a:pt x="1" y="1306"/>
                    <a:pt x="1241" y="4312"/>
                    <a:pt x="3667" y="5035"/>
                  </a:cubicBezTo>
                  <a:cubicBezTo>
                    <a:pt x="4057" y="5150"/>
                    <a:pt x="4454" y="5198"/>
                    <a:pt x="4845" y="5198"/>
                  </a:cubicBezTo>
                  <a:cubicBezTo>
                    <a:pt x="6881" y="5198"/>
                    <a:pt x="8770" y="3893"/>
                    <a:pt x="8770" y="3893"/>
                  </a:cubicBezTo>
                  <a:cubicBezTo>
                    <a:pt x="8770" y="3893"/>
                    <a:pt x="7521" y="877"/>
                    <a:pt x="5103" y="164"/>
                  </a:cubicBezTo>
                  <a:cubicBezTo>
                    <a:pt x="4713" y="49"/>
                    <a:pt x="4317" y="0"/>
                    <a:pt x="3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34"/>
          <p:cNvGrpSpPr/>
          <p:nvPr/>
        </p:nvGrpSpPr>
        <p:grpSpPr>
          <a:xfrm>
            <a:off x="756613" y="722417"/>
            <a:ext cx="1558070" cy="3674233"/>
            <a:chOff x="756613" y="722417"/>
            <a:chExt cx="1558070" cy="3674233"/>
          </a:xfrm>
        </p:grpSpPr>
        <p:grpSp>
          <p:nvGrpSpPr>
            <p:cNvPr id="449" name="Google Shape;449;p34"/>
            <p:cNvGrpSpPr/>
            <p:nvPr/>
          </p:nvGrpSpPr>
          <p:grpSpPr>
            <a:xfrm>
              <a:off x="838025" y="2197100"/>
              <a:ext cx="507175" cy="462325"/>
              <a:chOff x="838025" y="1029300"/>
              <a:chExt cx="507175" cy="462325"/>
            </a:xfrm>
          </p:grpSpPr>
          <p:sp>
            <p:nvSpPr>
              <p:cNvPr id="450" name="Google Shape;450;p34"/>
              <p:cNvSpPr/>
              <p:nvPr/>
            </p:nvSpPr>
            <p:spPr>
              <a:xfrm>
                <a:off x="849175" y="1039550"/>
                <a:ext cx="484875" cy="441775"/>
              </a:xfrm>
              <a:custGeom>
                <a:avLst/>
                <a:gdLst/>
                <a:ahLst/>
                <a:cxnLst/>
                <a:rect l="l" t="t" r="r" b="b"/>
                <a:pathLst>
                  <a:path w="19395" h="17671" extrusionOk="0">
                    <a:moveTo>
                      <a:pt x="9694" y="1"/>
                    </a:moveTo>
                    <a:cubicBezTo>
                      <a:pt x="7434" y="1"/>
                      <a:pt x="5175" y="864"/>
                      <a:pt x="3453" y="2590"/>
                    </a:cubicBezTo>
                    <a:cubicBezTo>
                      <a:pt x="0" y="6042"/>
                      <a:pt x="0" y="11636"/>
                      <a:pt x="3453" y="15088"/>
                    </a:cubicBezTo>
                    <a:cubicBezTo>
                      <a:pt x="5175" y="16810"/>
                      <a:pt x="7434" y="17671"/>
                      <a:pt x="9694" y="17671"/>
                    </a:cubicBezTo>
                    <a:cubicBezTo>
                      <a:pt x="11955" y="17671"/>
                      <a:pt x="14216" y="16810"/>
                      <a:pt x="15942" y="15088"/>
                    </a:cubicBezTo>
                    <a:cubicBezTo>
                      <a:pt x="19395" y="11636"/>
                      <a:pt x="19395" y="6042"/>
                      <a:pt x="15942" y="2590"/>
                    </a:cubicBezTo>
                    <a:cubicBezTo>
                      <a:pt x="14216" y="864"/>
                      <a:pt x="11955" y="1"/>
                      <a:pt x="96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4"/>
              <p:cNvSpPr/>
              <p:nvPr/>
            </p:nvSpPr>
            <p:spPr>
              <a:xfrm>
                <a:off x="873925" y="1042725"/>
                <a:ext cx="435375" cy="435600"/>
              </a:xfrm>
              <a:custGeom>
                <a:avLst/>
                <a:gdLst/>
                <a:ahLst/>
                <a:cxnLst/>
                <a:rect l="l" t="t" r="r" b="b"/>
                <a:pathLst>
                  <a:path w="17415" h="17424" extrusionOk="0">
                    <a:moveTo>
                      <a:pt x="8708" y="7713"/>
                    </a:moveTo>
                    <a:cubicBezTo>
                      <a:pt x="8834" y="7713"/>
                      <a:pt x="8964" y="7737"/>
                      <a:pt x="9091" y="7789"/>
                    </a:cubicBezTo>
                    <a:cubicBezTo>
                      <a:pt x="9475" y="7949"/>
                      <a:pt x="9725" y="8342"/>
                      <a:pt x="9707" y="8761"/>
                    </a:cubicBezTo>
                    <a:cubicBezTo>
                      <a:pt x="9671" y="9313"/>
                      <a:pt x="9214" y="9710"/>
                      <a:pt x="8703" y="9710"/>
                    </a:cubicBezTo>
                    <a:cubicBezTo>
                      <a:pt x="8578" y="9710"/>
                      <a:pt x="8450" y="9686"/>
                      <a:pt x="8324" y="9635"/>
                    </a:cubicBezTo>
                    <a:cubicBezTo>
                      <a:pt x="7940" y="9475"/>
                      <a:pt x="7691" y="9073"/>
                      <a:pt x="7708" y="8663"/>
                    </a:cubicBezTo>
                    <a:cubicBezTo>
                      <a:pt x="7744" y="8105"/>
                      <a:pt x="8199" y="7713"/>
                      <a:pt x="8708" y="7713"/>
                    </a:cubicBezTo>
                    <a:close/>
                    <a:moveTo>
                      <a:pt x="10251" y="1"/>
                    </a:moveTo>
                    <a:lnTo>
                      <a:pt x="8770" y="6584"/>
                    </a:lnTo>
                    <a:cubicBezTo>
                      <a:pt x="8725" y="6763"/>
                      <a:pt x="8583" y="6888"/>
                      <a:pt x="8404" y="6923"/>
                    </a:cubicBezTo>
                    <a:lnTo>
                      <a:pt x="8395" y="6923"/>
                    </a:lnTo>
                    <a:cubicBezTo>
                      <a:pt x="8371" y="6927"/>
                      <a:pt x="8346" y="6929"/>
                      <a:pt x="8322" y="6929"/>
                    </a:cubicBezTo>
                    <a:cubicBezTo>
                      <a:pt x="8169" y="6929"/>
                      <a:pt x="8025" y="6858"/>
                      <a:pt x="7940" y="6727"/>
                    </a:cubicBezTo>
                    <a:lnTo>
                      <a:pt x="4336" y="1018"/>
                    </a:lnTo>
                    <a:lnTo>
                      <a:pt x="3640" y="1464"/>
                    </a:lnTo>
                    <a:lnTo>
                      <a:pt x="7245" y="7164"/>
                    </a:lnTo>
                    <a:cubicBezTo>
                      <a:pt x="7343" y="7316"/>
                      <a:pt x="7334" y="7512"/>
                      <a:pt x="7227" y="7664"/>
                    </a:cubicBezTo>
                    <a:lnTo>
                      <a:pt x="7218" y="7664"/>
                    </a:lnTo>
                    <a:cubicBezTo>
                      <a:pt x="7138" y="7787"/>
                      <a:pt x="7005" y="7863"/>
                      <a:pt x="6862" y="7863"/>
                    </a:cubicBezTo>
                    <a:cubicBezTo>
                      <a:pt x="6829" y="7863"/>
                      <a:pt x="6796" y="7859"/>
                      <a:pt x="6763" y="7851"/>
                    </a:cubicBezTo>
                    <a:lnTo>
                      <a:pt x="179" y="6370"/>
                    </a:lnTo>
                    <a:lnTo>
                      <a:pt x="1" y="7164"/>
                    </a:lnTo>
                    <a:lnTo>
                      <a:pt x="6584" y="8654"/>
                    </a:lnTo>
                    <a:cubicBezTo>
                      <a:pt x="6763" y="8690"/>
                      <a:pt x="6888" y="8841"/>
                      <a:pt x="6914" y="9020"/>
                    </a:cubicBezTo>
                    <a:lnTo>
                      <a:pt x="6923" y="9020"/>
                    </a:lnTo>
                    <a:cubicBezTo>
                      <a:pt x="6950" y="9198"/>
                      <a:pt x="6879" y="9386"/>
                      <a:pt x="6727" y="9484"/>
                    </a:cubicBezTo>
                    <a:lnTo>
                      <a:pt x="1018" y="13088"/>
                    </a:lnTo>
                    <a:lnTo>
                      <a:pt x="1455" y="13775"/>
                    </a:lnTo>
                    <a:lnTo>
                      <a:pt x="7164" y="10171"/>
                    </a:lnTo>
                    <a:cubicBezTo>
                      <a:pt x="7232" y="10127"/>
                      <a:pt x="7308" y="10106"/>
                      <a:pt x="7386" y="10106"/>
                    </a:cubicBezTo>
                    <a:cubicBezTo>
                      <a:pt x="7482" y="10106"/>
                      <a:pt x="7580" y="10138"/>
                      <a:pt x="7664" y="10197"/>
                    </a:cubicBezTo>
                    <a:cubicBezTo>
                      <a:pt x="7816" y="10295"/>
                      <a:pt x="7887" y="10483"/>
                      <a:pt x="7851" y="10652"/>
                    </a:cubicBezTo>
                    <a:lnTo>
                      <a:pt x="6361" y="17236"/>
                    </a:lnTo>
                    <a:lnTo>
                      <a:pt x="7164" y="17423"/>
                    </a:lnTo>
                    <a:lnTo>
                      <a:pt x="8645" y="10840"/>
                    </a:lnTo>
                    <a:cubicBezTo>
                      <a:pt x="8690" y="10661"/>
                      <a:pt x="8833" y="10527"/>
                      <a:pt x="9011" y="10501"/>
                    </a:cubicBezTo>
                    <a:lnTo>
                      <a:pt x="9020" y="10501"/>
                    </a:lnTo>
                    <a:cubicBezTo>
                      <a:pt x="9050" y="10495"/>
                      <a:pt x="9080" y="10492"/>
                      <a:pt x="9110" y="10492"/>
                    </a:cubicBezTo>
                    <a:cubicBezTo>
                      <a:pt x="9256" y="10492"/>
                      <a:pt x="9393" y="10564"/>
                      <a:pt x="9475" y="10697"/>
                    </a:cubicBezTo>
                    <a:lnTo>
                      <a:pt x="13079" y="16397"/>
                    </a:lnTo>
                    <a:lnTo>
                      <a:pt x="13775" y="15960"/>
                    </a:lnTo>
                    <a:lnTo>
                      <a:pt x="10171" y="10260"/>
                    </a:lnTo>
                    <a:cubicBezTo>
                      <a:pt x="10073" y="10099"/>
                      <a:pt x="10081" y="9903"/>
                      <a:pt x="10189" y="9760"/>
                    </a:cubicBezTo>
                    <a:cubicBezTo>
                      <a:pt x="10189" y="9760"/>
                      <a:pt x="10189" y="9751"/>
                      <a:pt x="10197" y="9751"/>
                    </a:cubicBezTo>
                    <a:cubicBezTo>
                      <a:pt x="10277" y="9635"/>
                      <a:pt x="10410" y="9561"/>
                      <a:pt x="10553" y="9561"/>
                    </a:cubicBezTo>
                    <a:cubicBezTo>
                      <a:pt x="10586" y="9561"/>
                      <a:pt x="10619" y="9565"/>
                      <a:pt x="10652" y="9573"/>
                    </a:cubicBezTo>
                    <a:lnTo>
                      <a:pt x="17236" y="11054"/>
                    </a:lnTo>
                    <a:lnTo>
                      <a:pt x="17415" y="10251"/>
                    </a:lnTo>
                    <a:lnTo>
                      <a:pt x="10831" y="8770"/>
                    </a:lnTo>
                    <a:cubicBezTo>
                      <a:pt x="10652" y="8725"/>
                      <a:pt x="10528" y="8583"/>
                      <a:pt x="10501" y="8404"/>
                    </a:cubicBezTo>
                    <a:cubicBezTo>
                      <a:pt x="10501" y="8404"/>
                      <a:pt x="10492" y="8404"/>
                      <a:pt x="10492" y="8395"/>
                    </a:cubicBezTo>
                    <a:cubicBezTo>
                      <a:pt x="10465" y="8217"/>
                      <a:pt x="10536" y="8038"/>
                      <a:pt x="10688" y="7940"/>
                    </a:cubicBezTo>
                    <a:lnTo>
                      <a:pt x="16398" y="4336"/>
                    </a:lnTo>
                    <a:lnTo>
                      <a:pt x="15960" y="3640"/>
                    </a:lnTo>
                    <a:lnTo>
                      <a:pt x="10251" y="7245"/>
                    </a:lnTo>
                    <a:cubicBezTo>
                      <a:pt x="10180" y="7290"/>
                      <a:pt x="10099" y="7313"/>
                      <a:pt x="10018" y="7313"/>
                    </a:cubicBezTo>
                    <a:cubicBezTo>
                      <a:pt x="9926" y="7313"/>
                      <a:pt x="9832" y="7284"/>
                      <a:pt x="9751" y="7227"/>
                    </a:cubicBezTo>
                    <a:cubicBezTo>
                      <a:pt x="9600" y="7120"/>
                      <a:pt x="9528" y="6941"/>
                      <a:pt x="9564" y="6763"/>
                    </a:cubicBezTo>
                    <a:lnTo>
                      <a:pt x="11054" y="179"/>
                    </a:lnTo>
                    <a:lnTo>
                      <a:pt x="102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4"/>
              <p:cNvSpPr/>
              <p:nvPr/>
            </p:nvSpPr>
            <p:spPr>
              <a:xfrm>
                <a:off x="838025" y="1029300"/>
                <a:ext cx="507175" cy="462325"/>
              </a:xfrm>
              <a:custGeom>
                <a:avLst/>
                <a:gdLst/>
                <a:ahLst/>
                <a:cxnLst/>
                <a:rect l="l" t="t" r="r" b="b"/>
                <a:pathLst>
                  <a:path w="20287" h="18493" extrusionOk="0">
                    <a:moveTo>
                      <a:pt x="10139" y="820"/>
                    </a:moveTo>
                    <a:cubicBezTo>
                      <a:pt x="10753" y="820"/>
                      <a:pt x="11376" y="887"/>
                      <a:pt x="11999" y="1028"/>
                    </a:cubicBezTo>
                    <a:cubicBezTo>
                      <a:pt x="16531" y="2054"/>
                      <a:pt x="19386" y="6568"/>
                      <a:pt x="18360" y="11100"/>
                    </a:cubicBezTo>
                    <a:cubicBezTo>
                      <a:pt x="17482" y="15013"/>
                      <a:pt x="13990" y="17675"/>
                      <a:pt x="10136" y="17675"/>
                    </a:cubicBezTo>
                    <a:cubicBezTo>
                      <a:pt x="9526" y="17675"/>
                      <a:pt x="8907" y="17609"/>
                      <a:pt x="8288" y="17470"/>
                    </a:cubicBezTo>
                    <a:cubicBezTo>
                      <a:pt x="3756" y="16444"/>
                      <a:pt x="901" y="11921"/>
                      <a:pt x="1927" y="7389"/>
                    </a:cubicBezTo>
                    <a:cubicBezTo>
                      <a:pt x="2804" y="3481"/>
                      <a:pt x="6289" y="820"/>
                      <a:pt x="10139" y="820"/>
                    </a:cubicBezTo>
                    <a:close/>
                    <a:moveTo>
                      <a:pt x="10152" y="0"/>
                    </a:moveTo>
                    <a:cubicBezTo>
                      <a:pt x="5925" y="0"/>
                      <a:pt x="2095" y="2920"/>
                      <a:pt x="1124" y="7211"/>
                    </a:cubicBezTo>
                    <a:cubicBezTo>
                      <a:pt x="0" y="12188"/>
                      <a:pt x="3132" y="17140"/>
                      <a:pt x="8110" y="18264"/>
                    </a:cubicBezTo>
                    <a:cubicBezTo>
                      <a:pt x="8792" y="18418"/>
                      <a:pt x="9475" y="18492"/>
                      <a:pt x="10148" y="18492"/>
                    </a:cubicBezTo>
                    <a:cubicBezTo>
                      <a:pt x="14369" y="18492"/>
                      <a:pt x="18193" y="15572"/>
                      <a:pt x="19163" y="11279"/>
                    </a:cubicBezTo>
                    <a:cubicBezTo>
                      <a:pt x="20287" y="6310"/>
                      <a:pt x="17147" y="1349"/>
                      <a:pt x="12178" y="225"/>
                    </a:cubicBezTo>
                    <a:cubicBezTo>
                      <a:pt x="11499" y="73"/>
                      <a:pt x="10820" y="0"/>
                      <a:pt x="101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 name="Google Shape;453;p34"/>
            <p:cNvGrpSpPr/>
            <p:nvPr/>
          </p:nvGrpSpPr>
          <p:grpSpPr>
            <a:xfrm>
              <a:off x="756613" y="3960750"/>
              <a:ext cx="670000" cy="435900"/>
              <a:chOff x="6546550" y="4012400"/>
              <a:chExt cx="670000" cy="435900"/>
            </a:xfrm>
          </p:grpSpPr>
          <p:sp>
            <p:nvSpPr>
              <p:cNvPr id="454" name="Google Shape;454;p34"/>
              <p:cNvSpPr/>
              <p:nvPr/>
            </p:nvSpPr>
            <p:spPr>
              <a:xfrm>
                <a:off x="6546550" y="4015950"/>
                <a:ext cx="670000" cy="432350"/>
              </a:xfrm>
              <a:custGeom>
                <a:avLst/>
                <a:gdLst/>
                <a:ahLst/>
                <a:cxnLst/>
                <a:rect l="l" t="t" r="r" b="b"/>
                <a:pathLst>
                  <a:path w="26800" h="17294" extrusionOk="0">
                    <a:moveTo>
                      <a:pt x="24400" y="1"/>
                    </a:moveTo>
                    <a:lnTo>
                      <a:pt x="1" y="8681"/>
                    </a:lnTo>
                    <a:cubicBezTo>
                      <a:pt x="1883" y="13982"/>
                      <a:pt x="6870" y="17294"/>
                      <a:pt x="12197" y="17294"/>
                    </a:cubicBezTo>
                    <a:cubicBezTo>
                      <a:pt x="13638" y="17294"/>
                      <a:pt x="15104" y="17052"/>
                      <a:pt x="16540" y="16540"/>
                    </a:cubicBezTo>
                    <a:cubicBezTo>
                      <a:pt x="23276" y="14150"/>
                      <a:pt x="26800" y="6745"/>
                      <a:pt x="244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4"/>
              <p:cNvSpPr/>
              <p:nvPr/>
            </p:nvSpPr>
            <p:spPr>
              <a:xfrm>
                <a:off x="6563950" y="4012400"/>
                <a:ext cx="622950" cy="401800"/>
              </a:xfrm>
              <a:custGeom>
                <a:avLst/>
                <a:gdLst/>
                <a:ahLst/>
                <a:cxnLst/>
                <a:rect l="l" t="t" r="r" b="b"/>
                <a:pathLst>
                  <a:path w="24918" h="16072" extrusionOk="0">
                    <a:moveTo>
                      <a:pt x="22687" y="0"/>
                    </a:moveTo>
                    <a:lnTo>
                      <a:pt x="1" y="8065"/>
                    </a:lnTo>
                    <a:cubicBezTo>
                      <a:pt x="1756" y="12994"/>
                      <a:pt x="6390" y="16071"/>
                      <a:pt x="11338" y="16071"/>
                    </a:cubicBezTo>
                    <a:cubicBezTo>
                      <a:pt x="12676" y="16071"/>
                      <a:pt x="14038" y="15846"/>
                      <a:pt x="15372" y="15371"/>
                    </a:cubicBezTo>
                    <a:cubicBezTo>
                      <a:pt x="21643" y="13150"/>
                      <a:pt x="24917" y="6263"/>
                      <a:pt x="226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4"/>
              <p:cNvSpPr/>
              <p:nvPr/>
            </p:nvSpPr>
            <p:spPr>
              <a:xfrm>
                <a:off x="6793450" y="4168825"/>
                <a:ext cx="49525" cy="78575"/>
              </a:xfrm>
              <a:custGeom>
                <a:avLst/>
                <a:gdLst/>
                <a:ahLst/>
                <a:cxnLst/>
                <a:rect l="l" t="t" r="r" b="b"/>
                <a:pathLst>
                  <a:path w="1981" h="3143" extrusionOk="0">
                    <a:moveTo>
                      <a:pt x="1663" y="0"/>
                    </a:moveTo>
                    <a:cubicBezTo>
                      <a:pt x="1393" y="0"/>
                      <a:pt x="912" y="568"/>
                      <a:pt x="536" y="1353"/>
                    </a:cubicBezTo>
                    <a:cubicBezTo>
                      <a:pt x="125" y="2218"/>
                      <a:pt x="0" y="3012"/>
                      <a:pt x="250" y="3128"/>
                    </a:cubicBezTo>
                    <a:cubicBezTo>
                      <a:pt x="271" y="3138"/>
                      <a:pt x="294" y="3143"/>
                      <a:pt x="318" y="3143"/>
                    </a:cubicBezTo>
                    <a:cubicBezTo>
                      <a:pt x="588" y="3143"/>
                      <a:pt x="1069" y="2575"/>
                      <a:pt x="1446" y="1790"/>
                    </a:cubicBezTo>
                    <a:cubicBezTo>
                      <a:pt x="1856" y="934"/>
                      <a:pt x="1981" y="131"/>
                      <a:pt x="1731" y="15"/>
                    </a:cubicBezTo>
                    <a:cubicBezTo>
                      <a:pt x="1710" y="5"/>
                      <a:pt x="1687" y="0"/>
                      <a:pt x="16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4"/>
              <p:cNvSpPr/>
              <p:nvPr/>
            </p:nvSpPr>
            <p:spPr>
              <a:xfrm>
                <a:off x="6888225" y="4146575"/>
                <a:ext cx="83900" cy="43450"/>
              </a:xfrm>
              <a:custGeom>
                <a:avLst/>
                <a:gdLst/>
                <a:ahLst/>
                <a:cxnLst/>
                <a:rect l="l" t="t" r="r" b="b"/>
                <a:pathLst>
                  <a:path w="3356" h="1738" extrusionOk="0">
                    <a:moveTo>
                      <a:pt x="467" y="0"/>
                    </a:moveTo>
                    <a:cubicBezTo>
                      <a:pt x="288" y="0"/>
                      <a:pt x="166" y="42"/>
                      <a:pt x="126" y="129"/>
                    </a:cubicBezTo>
                    <a:cubicBezTo>
                      <a:pt x="1" y="378"/>
                      <a:pt x="607" y="914"/>
                      <a:pt x="1464" y="1324"/>
                    </a:cubicBezTo>
                    <a:cubicBezTo>
                      <a:pt x="2022" y="1592"/>
                      <a:pt x="2555" y="1738"/>
                      <a:pt x="2892" y="1738"/>
                    </a:cubicBezTo>
                    <a:cubicBezTo>
                      <a:pt x="3071" y="1738"/>
                      <a:pt x="3196" y="1696"/>
                      <a:pt x="3239" y="1609"/>
                    </a:cubicBezTo>
                    <a:cubicBezTo>
                      <a:pt x="3355" y="1360"/>
                      <a:pt x="2757" y="824"/>
                      <a:pt x="1892" y="414"/>
                    </a:cubicBezTo>
                    <a:cubicBezTo>
                      <a:pt x="1333" y="146"/>
                      <a:pt x="801" y="0"/>
                      <a:pt x="4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34"/>
            <p:cNvGrpSpPr/>
            <p:nvPr/>
          </p:nvGrpSpPr>
          <p:grpSpPr>
            <a:xfrm rot="-2888789">
              <a:off x="1059862" y="931242"/>
              <a:ext cx="1033015" cy="1057026"/>
              <a:chOff x="7335750" y="3500700"/>
              <a:chExt cx="802675" cy="821375"/>
            </a:xfrm>
          </p:grpSpPr>
          <p:sp>
            <p:nvSpPr>
              <p:cNvPr id="459" name="Google Shape;459;p34"/>
              <p:cNvSpPr/>
              <p:nvPr/>
            </p:nvSpPr>
            <p:spPr>
              <a:xfrm>
                <a:off x="7776450" y="3765875"/>
                <a:ext cx="361975" cy="329825"/>
              </a:xfrm>
              <a:custGeom>
                <a:avLst/>
                <a:gdLst/>
                <a:ahLst/>
                <a:cxnLst/>
                <a:rect l="l" t="t" r="r" b="b"/>
                <a:pathLst>
                  <a:path w="14479" h="13193" extrusionOk="0">
                    <a:moveTo>
                      <a:pt x="7240" y="1"/>
                    </a:moveTo>
                    <a:cubicBezTo>
                      <a:pt x="5551" y="1"/>
                      <a:pt x="3863" y="645"/>
                      <a:pt x="2578" y="1934"/>
                    </a:cubicBezTo>
                    <a:cubicBezTo>
                      <a:pt x="0" y="4513"/>
                      <a:pt x="0" y="8688"/>
                      <a:pt x="2578" y="11266"/>
                    </a:cubicBezTo>
                    <a:cubicBezTo>
                      <a:pt x="3863" y="12550"/>
                      <a:pt x="5551" y="13193"/>
                      <a:pt x="7240" y="13193"/>
                    </a:cubicBezTo>
                    <a:cubicBezTo>
                      <a:pt x="8928" y="13193"/>
                      <a:pt x="10616" y="12550"/>
                      <a:pt x="11901" y="11266"/>
                    </a:cubicBezTo>
                    <a:cubicBezTo>
                      <a:pt x="14479" y="8688"/>
                      <a:pt x="14479" y="4513"/>
                      <a:pt x="11901" y="1934"/>
                    </a:cubicBezTo>
                    <a:cubicBezTo>
                      <a:pt x="10616" y="645"/>
                      <a:pt x="8928" y="1"/>
                      <a:pt x="7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4"/>
              <p:cNvSpPr/>
              <p:nvPr/>
            </p:nvSpPr>
            <p:spPr>
              <a:xfrm>
                <a:off x="7722700" y="3927075"/>
                <a:ext cx="168850" cy="167300"/>
              </a:xfrm>
              <a:custGeom>
                <a:avLst/>
                <a:gdLst/>
                <a:ahLst/>
                <a:cxnLst/>
                <a:rect l="l" t="t" r="r" b="b"/>
                <a:pathLst>
                  <a:path w="6754" h="6692" extrusionOk="0">
                    <a:moveTo>
                      <a:pt x="3369" y="0"/>
                    </a:moveTo>
                    <a:cubicBezTo>
                      <a:pt x="3352" y="0"/>
                      <a:pt x="3335" y="0"/>
                      <a:pt x="3319" y="1"/>
                    </a:cubicBezTo>
                    <a:cubicBezTo>
                      <a:pt x="1472" y="27"/>
                      <a:pt x="0" y="1553"/>
                      <a:pt x="36" y="3399"/>
                    </a:cubicBezTo>
                    <a:cubicBezTo>
                      <a:pt x="62" y="5230"/>
                      <a:pt x="1552" y="6692"/>
                      <a:pt x="3376" y="6692"/>
                    </a:cubicBezTo>
                    <a:cubicBezTo>
                      <a:pt x="3393" y="6692"/>
                      <a:pt x="3409" y="6691"/>
                      <a:pt x="3426" y="6691"/>
                    </a:cubicBezTo>
                    <a:cubicBezTo>
                      <a:pt x="5272" y="6656"/>
                      <a:pt x="6753" y="5139"/>
                      <a:pt x="6718" y="3292"/>
                    </a:cubicBezTo>
                    <a:cubicBezTo>
                      <a:pt x="6691" y="1462"/>
                      <a:pt x="5201" y="0"/>
                      <a:pt x="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4"/>
              <p:cNvSpPr/>
              <p:nvPr/>
            </p:nvSpPr>
            <p:spPr>
              <a:xfrm>
                <a:off x="7335750" y="3536125"/>
                <a:ext cx="361975" cy="329800"/>
              </a:xfrm>
              <a:custGeom>
                <a:avLst/>
                <a:gdLst/>
                <a:ahLst/>
                <a:cxnLst/>
                <a:rect l="l" t="t" r="r" b="b"/>
                <a:pathLst>
                  <a:path w="14479" h="13192" extrusionOk="0">
                    <a:moveTo>
                      <a:pt x="7243" y="0"/>
                    </a:moveTo>
                    <a:cubicBezTo>
                      <a:pt x="5556" y="0"/>
                      <a:pt x="3867" y="642"/>
                      <a:pt x="2578" y="1927"/>
                    </a:cubicBezTo>
                    <a:cubicBezTo>
                      <a:pt x="0" y="4505"/>
                      <a:pt x="0" y="8680"/>
                      <a:pt x="2578" y="11258"/>
                    </a:cubicBezTo>
                    <a:cubicBezTo>
                      <a:pt x="3867" y="12547"/>
                      <a:pt x="5556" y="13192"/>
                      <a:pt x="7243" y="13192"/>
                    </a:cubicBezTo>
                    <a:cubicBezTo>
                      <a:pt x="8930" y="13192"/>
                      <a:pt x="10616" y="12547"/>
                      <a:pt x="11901" y="11258"/>
                    </a:cubicBezTo>
                    <a:cubicBezTo>
                      <a:pt x="14479" y="8680"/>
                      <a:pt x="14479" y="4505"/>
                      <a:pt x="11901" y="1927"/>
                    </a:cubicBezTo>
                    <a:cubicBezTo>
                      <a:pt x="10616" y="642"/>
                      <a:pt x="8930" y="0"/>
                      <a:pt x="7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4"/>
              <p:cNvSpPr/>
              <p:nvPr/>
            </p:nvSpPr>
            <p:spPr>
              <a:xfrm>
                <a:off x="7569250" y="3629425"/>
                <a:ext cx="347950" cy="329700"/>
              </a:xfrm>
              <a:custGeom>
                <a:avLst/>
                <a:gdLst/>
                <a:ahLst/>
                <a:cxnLst/>
                <a:rect l="l" t="t" r="r" b="b"/>
                <a:pathLst>
                  <a:path w="13918" h="13188" extrusionOk="0">
                    <a:moveTo>
                      <a:pt x="6945" y="1"/>
                    </a:moveTo>
                    <a:cubicBezTo>
                      <a:pt x="3628" y="1"/>
                      <a:pt x="776" y="2492"/>
                      <a:pt x="402" y="5867"/>
                    </a:cubicBezTo>
                    <a:cubicBezTo>
                      <a:pt x="0" y="9489"/>
                      <a:pt x="2605" y="12745"/>
                      <a:pt x="6227" y="13147"/>
                    </a:cubicBezTo>
                    <a:cubicBezTo>
                      <a:pt x="6475" y="13174"/>
                      <a:pt x="6721" y="13187"/>
                      <a:pt x="6964" y="13187"/>
                    </a:cubicBezTo>
                    <a:cubicBezTo>
                      <a:pt x="10282" y="13187"/>
                      <a:pt x="13142" y="10696"/>
                      <a:pt x="13516" y="7321"/>
                    </a:cubicBezTo>
                    <a:cubicBezTo>
                      <a:pt x="13917" y="3699"/>
                      <a:pt x="11303" y="443"/>
                      <a:pt x="7681" y="42"/>
                    </a:cubicBezTo>
                    <a:cubicBezTo>
                      <a:pt x="7434" y="14"/>
                      <a:pt x="7188" y="1"/>
                      <a:pt x="69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4"/>
              <p:cNvSpPr/>
              <p:nvPr/>
            </p:nvSpPr>
            <p:spPr>
              <a:xfrm>
                <a:off x="7441900" y="3786350"/>
                <a:ext cx="190925" cy="167300"/>
              </a:xfrm>
              <a:custGeom>
                <a:avLst/>
                <a:gdLst/>
                <a:ahLst/>
                <a:cxnLst/>
                <a:rect l="l" t="t" r="r" b="b"/>
                <a:pathLst>
                  <a:path w="7637" h="6692" extrusionOk="0">
                    <a:moveTo>
                      <a:pt x="3810" y="0"/>
                    </a:moveTo>
                    <a:cubicBezTo>
                      <a:pt x="3298" y="0"/>
                      <a:pt x="2779" y="118"/>
                      <a:pt x="2293" y="366"/>
                    </a:cubicBezTo>
                    <a:cubicBezTo>
                      <a:pt x="652" y="1214"/>
                      <a:pt x="1" y="3230"/>
                      <a:pt x="839" y="4871"/>
                    </a:cubicBezTo>
                    <a:cubicBezTo>
                      <a:pt x="1429" y="6027"/>
                      <a:pt x="2603" y="6691"/>
                      <a:pt x="3822" y="6691"/>
                    </a:cubicBezTo>
                    <a:cubicBezTo>
                      <a:pt x="4335" y="6691"/>
                      <a:pt x="4856" y="6574"/>
                      <a:pt x="5344" y="6325"/>
                    </a:cubicBezTo>
                    <a:cubicBezTo>
                      <a:pt x="6986" y="5478"/>
                      <a:pt x="7637" y="3462"/>
                      <a:pt x="6789" y="1820"/>
                    </a:cubicBezTo>
                    <a:cubicBezTo>
                      <a:pt x="6199" y="665"/>
                      <a:pt x="5026" y="0"/>
                      <a:pt x="38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4"/>
              <p:cNvSpPr/>
              <p:nvPr/>
            </p:nvSpPr>
            <p:spPr>
              <a:xfrm>
                <a:off x="7641950" y="3500700"/>
                <a:ext cx="190500" cy="167275"/>
              </a:xfrm>
              <a:custGeom>
                <a:avLst/>
                <a:gdLst/>
                <a:ahLst/>
                <a:cxnLst/>
                <a:rect l="l" t="t" r="r" b="b"/>
                <a:pathLst>
                  <a:path w="7620" h="6691" extrusionOk="0">
                    <a:moveTo>
                      <a:pt x="3806" y="0"/>
                    </a:moveTo>
                    <a:cubicBezTo>
                      <a:pt x="2719" y="0"/>
                      <a:pt x="1653" y="532"/>
                      <a:pt x="1009" y="1515"/>
                    </a:cubicBezTo>
                    <a:cubicBezTo>
                      <a:pt x="1" y="3058"/>
                      <a:pt x="429" y="5128"/>
                      <a:pt x="1972" y="6145"/>
                    </a:cubicBezTo>
                    <a:cubicBezTo>
                      <a:pt x="2537" y="6514"/>
                      <a:pt x="3173" y="6691"/>
                      <a:pt x="3803" y="6691"/>
                    </a:cubicBezTo>
                    <a:cubicBezTo>
                      <a:pt x="4893" y="6691"/>
                      <a:pt x="5963" y="6160"/>
                      <a:pt x="6602" y="5182"/>
                    </a:cubicBezTo>
                    <a:cubicBezTo>
                      <a:pt x="7619" y="3638"/>
                      <a:pt x="7182" y="1560"/>
                      <a:pt x="5639" y="552"/>
                    </a:cubicBezTo>
                    <a:cubicBezTo>
                      <a:pt x="5073" y="179"/>
                      <a:pt x="4436" y="0"/>
                      <a:pt x="3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4"/>
              <p:cNvSpPr/>
              <p:nvPr/>
            </p:nvSpPr>
            <p:spPr>
              <a:xfrm>
                <a:off x="7378550" y="3660300"/>
                <a:ext cx="578350" cy="661775"/>
              </a:xfrm>
              <a:custGeom>
                <a:avLst/>
                <a:gdLst/>
                <a:ahLst/>
                <a:cxnLst/>
                <a:rect l="l" t="t" r="r" b="b"/>
                <a:pathLst>
                  <a:path w="23134" h="26471" extrusionOk="0">
                    <a:moveTo>
                      <a:pt x="8774" y="1"/>
                    </a:moveTo>
                    <a:cubicBezTo>
                      <a:pt x="8667" y="1"/>
                      <a:pt x="8558" y="7"/>
                      <a:pt x="8449" y="20"/>
                    </a:cubicBezTo>
                    <a:cubicBezTo>
                      <a:pt x="6924" y="198"/>
                      <a:pt x="5826" y="1581"/>
                      <a:pt x="6005" y="3107"/>
                    </a:cubicBezTo>
                    <a:lnTo>
                      <a:pt x="6228" y="8700"/>
                    </a:lnTo>
                    <a:cubicBezTo>
                      <a:pt x="6246" y="9110"/>
                      <a:pt x="6157" y="9512"/>
                      <a:pt x="5960" y="9878"/>
                    </a:cubicBezTo>
                    <a:lnTo>
                      <a:pt x="1" y="21305"/>
                    </a:lnTo>
                    <a:lnTo>
                      <a:pt x="9921" y="26471"/>
                    </a:lnTo>
                    <a:lnTo>
                      <a:pt x="15943" y="14918"/>
                    </a:lnTo>
                    <a:cubicBezTo>
                      <a:pt x="16130" y="14570"/>
                      <a:pt x="16398" y="14267"/>
                      <a:pt x="16737" y="14044"/>
                    </a:cubicBezTo>
                    <a:lnTo>
                      <a:pt x="21269" y="11073"/>
                    </a:lnTo>
                    <a:cubicBezTo>
                      <a:pt x="22625" y="10341"/>
                      <a:pt x="23133" y="8655"/>
                      <a:pt x="22402" y="7299"/>
                    </a:cubicBezTo>
                    <a:cubicBezTo>
                      <a:pt x="21903" y="6364"/>
                      <a:pt x="20942" y="5836"/>
                      <a:pt x="19951" y="5836"/>
                    </a:cubicBezTo>
                    <a:cubicBezTo>
                      <a:pt x="19506" y="5836"/>
                      <a:pt x="19055" y="5942"/>
                      <a:pt x="18637" y="6166"/>
                    </a:cubicBezTo>
                    <a:lnTo>
                      <a:pt x="12357" y="9539"/>
                    </a:lnTo>
                    <a:lnTo>
                      <a:pt x="11536" y="2464"/>
                    </a:lnTo>
                    <a:cubicBezTo>
                      <a:pt x="11370" y="1048"/>
                      <a:pt x="10167" y="1"/>
                      <a:pt x="87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4"/>
              <p:cNvSpPr/>
              <p:nvPr/>
            </p:nvSpPr>
            <p:spPr>
              <a:xfrm>
                <a:off x="7704400" y="3553400"/>
                <a:ext cx="385875" cy="379575"/>
              </a:xfrm>
              <a:custGeom>
                <a:avLst/>
                <a:gdLst/>
                <a:ahLst/>
                <a:cxnLst/>
                <a:rect l="l" t="t" r="r" b="b"/>
                <a:pathLst>
                  <a:path w="15435" h="15183" extrusionOk="0">
                    <a:moveTo>
                      <a:pt x="7723" y="1"/>
                    </a:moveTo>
                    <a:cubicBezTo>
                      <a:pt x="7641" y="1"/>
                      <a:pt x="7559" y="2"/>
                      <a:pt x="7476" y="5"/>
                    </a:cubicBezTo>
                    <a:cubicBezTo>
                      <a:pt x="3292" y="139"/>
                      <a:pt x="1" y="3645"/>
                      <a:pt x="134" y="7829"/>
                    </a:cubicBezTo>
                    <a:cubicBezTo>
                      <a:pt x="266" y="11944"/>
                      <a:pt x="3637" y="15183"/>
                      <a:pt x="7727" y="15183"/>
                    </a:cubicBezTo>
                    <a:cubicBezTo>
                      <a:pt x="7804" y="15183"/>
                      <a:pt x="7881" y="15182"/>
                      <a:pt x="7958" y="15179"/>
                    </a:cubicBezTo>
                    <a:cubicBezTo>
                      <a:pt x="12142" y="15046"/>
                      <a:pt x="15434" y="11540"/>
                      <a:pt x="15300" y="7356"/>
                    </a:cubicBezTo>
                    <a:cubicBezTo>
                      <a:pt x="15169" y="3245"/>
                      <a:pt x="11806" y="1"/>
                      <a:pt x="7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4"/>
              <p:cNvSpPr/>
              <p:nvPr/>
            </p:nvSpPr>
            <p:spPr>
              <a:xfrm>
                <a:off x="7470900" y="3537150"/>
                <a:ext cx="286825" cy="262700"/>
              </a:xfrm>
              <a:custGeom>
                <a:avLst/>
                <a:gdLst/>
                <a:ahLst/>
                <a:cxnLst/>
                <a:rect l="l" t="t" r="r" b="b"/>
                <a:pathLst>
                  <a:path w="11473" h="10508" extrusionOk="0">
                    <a:moveTo>
                      <a:pt x="5741" y="0"/>
                    </a:moveTo>
                    <a:cubicBezTo>
                      <a:pt x="5387" y="0"/>
                      <a:pt x="5027" y="36"/>
                      <a:pt x="4666" y="111"/>
                    </a:cubicBezTo>
                    <a:cubicBezTo>
                      <a:pt x="1829" y="699"/>
                      <a:pt x="0" y="3483"/>
                      <a:pt x="598" y="6329"/>
                    </a:cubicBezTo>
                    <a:cubicBezTo>
                      <a:pt x="1112" y="8806"/>
                      <a:pt x="3299" y="10507"/>
                      <a:pt x="5734" y="10507"/>
                    </a:cubicBezTo>
                    <a:cubicBezTo>
                      <a:pt x="6088" y="10507"/>
                      <a:pt x="6447" y="10471"/>
                      <a:pt x="6807" y="10397"/>
                    </a:cubicBezTo>
                    <a:cubicBezTo>
                      <a:pt x="9644" y="9808"/>
                      <a:pt x="11473" y="7024"/>
                      <a:pt x="10884" y="4188"/>
                    </a:cubicBezTo>
                    <a:cubicBezTo>
                      <a:pt x="10362" y="1703"/>
                      <a:pt x="8181" y="0"/>
                      <a:pt x="5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4"/>
              <p:cNvSpPr/>
              <p:nvPr/>
            </p:nvSpPr>
            <p:spPr>
              <a:xfrm>
                <a:off x="7679875" y="3941075"/>
                <a:ext cx="80750" cy="71950"/>
              </a:xfrm>
              <a:custGeom>
                <a:avLst/>
                <a:gdLst/>
                <a:ahLst/>
                <a:cxnLst/>
                <a:rect l="l" t="t" r="r" b="b"/>
                <a:pathLst>
                  <a:path w="3230" h="2878" extrusionOk="0">
                    <a:moveTo>
                      <a:pt x="1654" y="0"/>
                    </a:moveTo>
                    <a:cubicBezTo>
                      <a:pt x="1138" y="0"/>
                      <a:pt x="634" y="289"/>
                      <a:pt x="375" y="788"/>
                    </a:cubicBezTo>
                    <a:cubicBezTo>
                      <a:pt x="0" y="1501"/>
                      <a:pt x="259" y="2367"/>
                      <a:pt x="946" y="2723"/>
                    </a:cubicBezTo>
                    <a:cubicBezTo>
                      <a:pt x="1147" y="2828"/>
                      <a:pt x="1361" y="2877"/>
                      <a:pt x="1573" y="2877"/>
                    </a:cubicBezTo>
                    <a:cubicBezTo>
                      <a:pt x="2087" y="2877"/>
                      <a:pt x="2590" y="2586"/>
                      <a:pt x="2855" y="2081"/>
                    </a:cubicBezTo>
                    <a:cubicBezTo>
                      <a:pt x="3230" y="1376"/>
                      <a:pt x="2971" y="511"/>
                      <a:pt x="2284" y="154"/>
                    </a:cubicBezTo>
                    <a:cubicBezTo>
                      <a:pt x="2083" y="50"/>
                      <a:pt x="1868" y="0"/>
                      <a:pt x="1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4"/>
              <p:cNvSpPr/>
              <p:nvPr/>
            </p:nvSpPr>
            <p:spPr>
              <a:xfrm>
                <a:off x="7717775" y="3961950"/>
                <a:ext cx="31025" cy="26175"/>
              </a:xfrm>
              <a:custGeom>
                <a:avLst/>
                <a:gdLst/>
                <a:ahLst/>
                <a:cxnLst/>
                <a:rect l="l" t="t" r="r" b="b"/>
                <a:pathLst>
                  <a:path w="1241" h="1047" extrusionOk="0">
                    <a:moveTo>
                      <a:pt x="586" y="0"/>
                    </a:moveTo>
                    <a:cubicBezTo>
                      <a:pt x="396" y="0"/>
                      <a:pt x="216" y="96"/>
                      <a:pt x="126" y="265"/>
                    </a:cubicBezTo>
                    <a:cubicBezTo>
                      <a:pt x="1" y="515"/>
                      <a:pt x="108" y="836"/>
                      <a:pt x="384" y="978"/>
                    </a:cubicBezTo>
                    <a:cubicBezTo>
                      <a:pt x="471" y="1025"/>
                      <a:pt x="564" y="1047"/>
                      <a:pt x="655" y="1047"/>
                    </a:cubicBezTo>
                    <a:cubicBezTo>
                      <a:pt x="845" y="1047"/>
                      <a:pt x="1026" y="951"/>
                      <a:pt x="1116" y="782"/>
                    </a:cubicBezTo>
                    <a:cubicBezTo>
                      <a:pt x="1241" y="532"/>
                      <a:pt x="1134" y="211"/>
                      <a:pt x="857" y="69"/>
                    </a:cubicBezTo>
                    <a:cubicBezTo>
                      <a:pt x="771" y="22"/>
                      <a:pt x="677" y="0"/>
                      <a:pt x="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4"/>
              <p:cNvSpPr/>
              <p:nvPr/>
            </p:nvSpPr>
            <p:spPr>
              <a:xfrm>
                <a:off x="7698150" y="3973825"/>
                <a:ext cx="11400" cy="9350"/>
              </a:xfrm>
              <a:custGeom>
                <a:avLst/>
                <a:gdLst/>
                <a:ahLst/>
                <a:cxnLst/>
                <a:rect l="l" t="t" r="r" b="b"/>
                <a:pathLst>
                  <a:path w="456" h="374" extrusionOk="0">
                    <a:moveTo>
                      <a:pt x="216" y="1"/>
                    </a:moveTo>
                    <a:cubicBezTo>
                      <a:pt x="147" y="1"/>
                      <a:pt x="82" y="32"/>
                      <a:pt x="45" y="93"/>
                    </a:cubicBezTo>
                    <a:cubicBezTo>
                      <a:pt x="1" y="182"/>
                      <a:pt x="45" y="298"/>
                      <a:pt x="144" y="352"/>
                    </a:cubicBezTo>
                    <a:cubicBezTo>
                      <a:pt x="175" y="366"/>
                      <a:pt x="208" y="373"/>
                      <a:pt x="240" y="373"/>
                    </a:cubicBezTo>
                    <a:cubicBezTo>
                      <a:pt x="308" y="373"/>
                      <a:pt x="372" y="341"/>
                      <a:pt x="402" y="280"/>
                    </a:cubicBezTo>
                    <a:cubicBezTo>
                      <a:pt x="456" y="191"/>
                      <a:pt x="411" y="75"/>
                      <a:pt x="313" y="22"/>
                    </a:cubicBezTo>
                    <a:cubicBezTo>
                      <a:pt x="282" y="8"/>
                      <a:pt x="249" y="1"/>
                      <a:pt x="2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4"/>
              <p:cNvSpPr/>
              <p:nvPr/>
            </p:nvSpPr>
            <p:spPr>
              <a:xfrm>
                <a:off x="7564350" y="3880625"/>
                <a:ext cx="80750" cy="72175"/>
              </a:xfrm>
              <a:custGeom>
                <a:avLst/>
                <a:gdLst/>
                <a:ahLst/>
                <a:cxnLst/>
                <a:rect l="l" t="t" r="r" b="b"/>
                <a:pathLst>
                  <a:path w="3230" h="2887" extrusionOk="0">
                    <a:moveTo>
                      <a:pt x="1655" y="1"/>
                    </a:moveTo>
                    <a:cubicBezTo>
                      <a:pt x="1139" y="1"/>
                      <a:pt x="634" y="292"/>
                      <a:pt x="375" y="797"/>
                    </a:cubicBezTo>
                    <a:cubicBezTo>
                      <a:pt x="0" y="1511"/>
                      <a:pt x="259" y="2376"/>
                      <a:pt x="946" y="2733"/>
                    </a:cubicBezTo>
                    <a:cubicBezTo>
                      <a:pt x="1146" y="2837"/>
                      <a:pt x="1361" y="2886"/>
                      <a:pt x="1573" y="2886"/>
                    </a:cubicBezTo>
                    <a:cubicBezTo>
                      <a:pt x="2087" y="2886"/>
                      <a:pt x="2590" y="2596"/>
                      <a:pt x="2855" y="2090"/>
                    </a:cubicBezTo>
                    <a:cubicBezTo>
                      <a:pt x="3230" y="1377"/>
                      <a:pt x="2971" y="511"/>
                      <a:pt x="2284" y="155"/>
                    </a:cubicBezTo>
                    <a:cubicBezTo>
                      <a:pt x="2083" y="50"/>
                      <a:pt x="1868" y="1"/>
                      <a:pt x="1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4"/>
              <p:cNvSpPr/>
              <p:nvPr/>
            </p:nvSpPr>
            <p:spPr>
              <a:xfrm>
                <a:off x="7583300" y="3891925"/>
                <a:ext cx="31250" cy="26075"/>
              </a:xfrm>
              <a:custGeom>
                <a:avLst/>
                <a:gdLst/>
                <a:ahLst/>
                <a:cxnLst/>
                <a:rect l="l" t="t" r="r" b="b"/>
                <a:pathLst>
                  <a:path w="1250" h="1043" extrusionOk="0">
                    <a:moveTo>
                      <a:pt x="589" y="0"/>
                    </a:moveTo>
                    <a:cubicBezTo>
                      <a:pt x="397" y="0"/>
                      <a:pt x="219" y="96"/>
                      <a:pt x="134" y="265"/>
                    </a:cubicBezTo>
                    <a:cubicBezTo>
                      <a:pt x="1" y="514"/>
                      <a:pt x="116" y="836"/>
                      <a:pt x="384" y="978"/>
                    </a:cubicBezTo>
                    <a:cubicBezTo>
                      <a:pt x="473" y="1021"/>
                      <a:pt x="566" y="1042"/>
                      <a:pt x="657" y="1042"/>
                    </a:cubicBezTo>
                    <a:cubicBezTo>
                      <a:pt x="848" y="1042"/>
                      <a:pt x="1025" y="949"/>
                      <a:pt x="1116" y="773"/>
                    </a:cubicBezTo>
                    <a:cubicBezTo>
                      <a:pt x="1249" y="523"/>
                      <a:pt x="1133" y="211"/>
                      <a:pt x="866" y="68"/>
                    </a:cubicBezTo>
                    <a:cubicBezTo>
                      <a:pt x="776" y="22"/>
                      <a:pt x="681" y="0"/>
                      <a:pt x="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4"/>
              <p:cNvSpPr/>
              <p:nvPr/>
            </p:nvSpPr>
            <p:spPr>
              <a:xfrm>
                <a:off x="7607375" y="3926400"/>
                <a:ext cx="11200" cy="9350"/>
              </a:xfrm>
              <a:custGeom>
                <a:avLst/>
                <a:gdLst/>
                <a:ahLst/>
                <a:cxnLst/>
                <a:rect l="l" t="t" r="r" b="b"/>
                <a:pathLst>
                  <a:path w="448" h="374" extrusionOk="0">
                    <a:moveTo>
                      <a:pt x="202" y="0"/>
                    </a:moveTo>
                    <a:cubicBezTo>
                      <a:pt x="136" y="0"/>
                      <a:pt x="75" y="34"/>
                      <a:pt x="46" y="99"/>
                    </a:cubicBezTo>
                    <a:cubicBezTo>
                      <a:pt x="1" y="188"/>
                      <a:pt x="37" y="295"/>
                      <a:pt x="135" y="349"/>
                    </a:cubicBezTo>
                    <a:cubicBezTo>
                      <a:pt x="166" y="366"/>
                      <a:pt x="200" y="374"/>
                      <a:pt x="232" y="374"/>
                    </a:cubicBezTo>
                    <a:cubicBezTo>
                      <a:pt x="301" y="374"/>
                      <a:pt x="366" y="338"/>
                      <a:pt x="402" y="277"/>
                    </a:cubicBezTo>
                    <a:cubicBezTo>
                      <a:pt x="447" y="188"/>
                      <a:pt x="402" y="72"/>
                      <a:pt x="304" y="28"/>
                    </a:cubicBezTo>
                    <a:cubicBezTo>
                      <a:pt x="271" y="9"/>
                      <a:pt x="236" y="0"/>
                      <a:pt x="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4"/>
              <p:cNvSpPr/>
              <p:nvPr/>
            </p:nvSpPr>
            <p:spPr>
              <a:xfrm>
                <a:off x="7601375" y="3973250"/>
                <a:ext cx="66700" cy="43275"/>
              </a:xfrm>
              <a:custGeom>
                <a:avLst/>
                <a:gdLst/>
                <a:ahLst/>
                <a:cxnLst/>
                <a:rect l="l" t="t" r="r" b="b"/>
                <a:pathLst>
                  <a:path w="2668" h="1731" extrusionOk="0">
                    <a:moveTo>
                      <a:pt x="526" y="0"/>
                    </a:moveTo>
                    <a:cubicBezTo>
                      <a:pt x="526" y="0"/>
                      <a:pt x="0" y="1035"/>
                      <a:pt x="1026" y="1570"/>
                    </a:cubicBezTo>
                    <a:cubicBezTo>
                      <a:pt x="1246" y="1685"/>
                      <a:pt x="1447" y="1730"/>
                      <a:pt x="1627" y="1730"/>
                    </a:cubicBezTo>
                    <a:cubicBezTo>
                      <a:pt x="2287" y="1730"/>
                      <a:pt x="2668" y="1124"/>
                      <a:pt x="2668" y="1124"/>
                    </a:cubicBezTo>
                    <a:lnTo>
                      <a:pt x="5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4"/>
              <p:cNvSpPr/>
              <p:nvPr/>
            </p:nvSpPr>
            <p:spPr>
              <a:xfrm>
                <a:off x="7685225" y="4021825"/>
                <a:ext cx="54450" cy="38025"/>
              </a:xfrm>
              <a:custGeom>
                <a:avLst/>
                <a:gdLst/>
                <a:ahLst/>
                <a:cxnLst/>
                <a:rect l="l" t="t" r="r" b="b"/>
                <a:pathLst>
                  <a:path w="2178" h="1521" extrusionOk="0">
                    <a:moveTo>
                      <a:pt x="754" y="0"/>
                    </a:moveTo>
                    <a:cubicBezTo>
                      <a:pt x="490" y="0"/>
                      <a:pt x="271" y="96"/>
                      <a:pt x="170" y="278"/>
                    </a:cubicBezTo>
                    <a:cubicBezTo>
                      <a:pt x="0" y="609"/>
                      <a:pt x="277" y="1090"/>
                      <a:pt x="785" y="1349"/>
                    </a:cubicBezTo>
                    <a:cubicBezTo>
                      <a:pt x="1001" y="1465"/>
                      <a:pt x="1227" y="1520"/>
                      <a:pt x="1428" y="1520"/>
                    </a:cubicBezTo>
                    <a:cubicBezTo>
                      <a:pt x="1692" y="1520"/>
                      <a:pt x="1911" y="1424"/>
                      <a:pt x="2008" y="1242"/>
                    </a:cubicBezTo>
                    <a:cubicBezTo>
                      <a:pt x="2177" y="912"/>
                      <a:pt x="1910" y="430"/>
                      <a:pt x="1401" y="171"/>
                    </a:cubicBezTo>
                    <a:cubicBezTo>
                      <a:pt x="1181" y="56"/>
                      <a:pt x="955" y="0"/>
                      <a:pt x="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4"/>
              <p:cNvSpPr/>
              <p:nvPr/>
            </p:nvSpPr>
            <p:spPr>
              <a:xfrm>
                <a:off x="7529775" y="3940625"/>
                <a:ext cx="54450" cy="38025"/>
              </a:xfrm>
              <a:custGeom>
                <a:avLst/>
                <a:gdLst/>
                <a:ahLst/>
                <a:cxnLst/>
                <a:rect l="l" t="t" r="r" b="b"/>
                <a:pathLst>
                  <a:path w="2178" h="1521" extrusionOk="0">
                    <a:moveTo>
                      <a:pt x="750" y="1"/>
                    </a:moveTo>
                    <a:cubicBezTo>
                      <a:pt x="486" y="1"/>
                      <a:pt x="266" y="97"/>
                      <a:pt x="170" y="279"/>
                    </a:cubicBezTo>
                    <a:cubicBezTo>
                      <a:pt x="0" y="609"/>
                      <a:pt x="268" y="1082"/>
                      <a:pt x="777" y="1350"/>
                    </a:cubicBezTo>
                    <a:cubicBezTo>
                      <a:pt x="995" y="1465"/>
                      <a:pt x="1220" y="1520"/>
                      <a:pt x="1419" y="1520"/>
                    </a:cubicBezTo>
                    <a:cubicBezTo>
                      <a:pt x="1683" y="1520"/>
                      <a:pt x="1902" y="1422"/>
                      <a:pt x="1999" y="1234"/>
                    </a:cubicBezTo>
                    <a:cubicBezTo>
                      <a:pt x="2177" y="913"/>
                      <a:pt x="1901" y="431"/>
                      <a:pt x="1392" y="172"/>
                    </a:cubicBezTo>
                    <a:cubicBezTo>
                      <a:pt x="1176" y="57"/>
                      <a:pt x="950" y="1"/>
                      <a:pt x="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 name="Google Shape;477;p34"/>
            <p:cNvSpPr/>
            <p:nvPr/>
          </p:nvSpPr>
          <p:spPr>
            <a:xfrm>
              <a:off x="1345193" y="2879011"/>
              <a:ext cx="246450" cy="246700"/>
            </a:xfrm>
            <a:custGeom>
              <a:avLst/>
              <a:gdLst/>
              <a:ahLst/>
              <a:cxnLst/>
              <a:rect l="l" t="t" r="r" b="b"/>
              <a:pathLst>
                <a:path w="9858" h="9868" extrusionOk="0">
                  <a:moveTo>
                    <a:pt x="4925" y="1"/>
                  </a:moveTo>
                  <a:cubicBezTo>
                    <a:pt x="2204" y="1"/>
                    <a:pt x="0" y="2213"/>
                    <a:pt x="0" y="4934"/>
                  </a:cubicBezTo>
                  <a:cubicBezTo>
                    <a:pt x="0" y="7664"/>
                    <a:pt x="2204" y="9867"/>
                    <a:pt x="4925" y="9867"/>
                  </a:cubicBezTo>
                  <a:cubicBezTo>
                    <a:pt x="7654" y="9867"/>
                    <a:pt x="9858" y="7664"/>
                    <a:pt x="9858" y="4934"/>
                  </a:cubicBezTo>
                  <a:cubicBezTo>
                    <a:pt x="9858" y="2213"/>
                    <a:pt x="7654" y="1"/>
                    <a:pt x="4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4"/>
            <p:cNvSpPr/>
            <p:nvPr/>
          </p:nvSpPr>
          <p:spPr>
            <a:xfrm>
              <a:off x="959212" y="3556559"/>
              <a:ext cx="264824" cy="235214"/>
            </a:xfrm>
            <a:custGeom>
              <a:avLst/>
              <a:gdLst/>
              <a:ahLst/>
              <a:cxnLst/>
              <a:rect l="l" t="t" r="r" b="b"/>
              <a:pathLst>
                <a:path w="7155" h="6355" extrusionOk="0">
                  <a:moveTo>
                    <a:pt x="5946" y="1"/>
                  </a:moveTo>
                  <a:cubicBezTo>
                    <a:pt x="4846" y="1"/>
                    <a:pt x="3046" y="196"/>
                    <a:pt x="1838" y="1322"/>
                  </a:cubicBezTo>
                  <a:cubicBezTo>
                    <a:pt x="0" y="3053"/>
                    <a:pt x="241" y="6300"/>
                    <a:pt x="241" y="6300"/>
                  </a:cubicBezTo>
                  <a:cubicBezTo>
                    <a:pt x="241" y="6300"/>
                    <a:pt x="627" y="6354"/>
                    <a:pt x="1208" y="6354"/>
                  </a:cubicBezTo>
                  <a:cubicBezTo>
                    <a:pt x="2308" y="6354"/>
                    <a:pt x="4106" y="6160"/>
                    <a:pt x="5308" y="5033"/>
                  </a:cubicBezTo>
                  <a:cubicBezTo>
                    <a:pt x="7155" y="3303"/>
                    <a:pt x="6914" y="55"/>
                    <a:pt x="6914" y="55"/>
                  </a:cubicBezTo>
                  <a:cubicBezTo>
                    <a:pt x="6914" y="55"/>
                    <a:pt x="6528" y="1"/>
                    <a:pt x="5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5"/>
          <p:cNvSpPr txBox="1">
            <a:spLocks noGrp="1"/>
          </p:cNvSpPr>
          <p:nvPr>
            <p:ph type="title"/>
          </p:nvPr>
        </p:nvSpPr>
        <p:spPr>
          <a:xfrm>
            <a:off x="419825" y="1012600"/>
            <a:ext cx="4835400" cy="14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b="1">
                <a:latin typeface="Poppins"/>
                <a:ea typeface="Poppins"/>
                <a:cs typeface="Poppins"/>
                <a:sym typeface="Poppins"/>
              </a:rPr>
              <a:t>Mūsų sveikatos kodas</a:t>
            </a:r>
            <a:endParaRPr sz="4300"/>
          </a:p>
        </p:txBody>
      </p:sp>
      <p:sp>
        <p:nvSpPr>
          <p:cNvPr id="484" name="Google Shape;484;p35"/>
          <p:cNvSpPr txBox="1">
            <a:spLocks noGrp="1"/>
          </p:cNvSpPr>
          <p:nvPr>
            <p:ph type="subTitle" idx="1"/>
          </p:nvPr>
        </p:nvSpPr>
        <p:spPr>
          <a:xfrm>
            <a:off x="566680" y="2699600"/>
            <a:ext cx="4541700" cy="375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accent2"/>
                </a:solidFill>
              </a:rPr>
              <a:t>Sveikas maistas, saldus miegas,</a:t>
            </a:r>
            <a:endParaRPr b="1">
              <a:solidFill>
                <a:schemeClr val="accent2"/>
              </a:solidFill>
            </a:endParaRPr>
          </a:p>
          <a:p>
            <a:pPr marL="0" lvl="0" indent="0" algn="ctr" rtl="0">
              <a:spcBef>
                <a:spcPts val="0"/>
              </a:spcBef>
              <a:spcAft>
                <a:spcPts val="0"/>
              </a:spcAft>
              <a:buNone/>
            </a:pPr>
            <a:r>
              <a:rPr lang="en" b="1">
                <a:solidFill>
                  <a:schemeClr val="accent2"/>
                </a:solidFill>
              </a:rPr>
              <a:t>Judesys dienos metu,</a:t>
            </a:r>
            <a:endParaRPr b="1">
              <a:solidFill>
                <a:schemeClr val="accent2"/>
              </a:solidFill>
            </a:endParaRPr>
          </a:p>
          <a:p>
            <a:pPr marL="0" lvl="0" indent="0" algn="ctr" rtl="0">
              <a:spcBef>
                <a:spcPts val="0"/>
              </a:spcBef>
              <a:spcAft>
                <a:spcPts val="0"/>
              </a:spcAft>
              <a:buNone/>
            </a:pPr>
            <a:r>
              <a:rPr lang="en" b="1">
                <a:solidFill>
                  <a:schemeClr val="accent2"/>
                </a:solidFill>
              </a:rPr>
              <a:t>Mūsų tai sveikatos kodas - </a:t>
            </a:r>
            <a:endParaRPr b="1">
              <a:solidFill>
                <a:schemeClr val="accent2"/>
              </a:solidFill>
            </a:endParaRPr>
          </a:p>
          <a:p>
            <a:pPr marL="0" lvl="0" indent="0" algn="ctr" rtl="0">
              <a:spcBef>
                <a:spcPts val="0"/>
              </a:spcBef>
              <a:spcAft>
                <a:spcPts val="0"/>
              </a:spcAft>
              <a:buNone/>
            </a:pPr>
            <a:r>
              <a:rPr lang="en" b="1">
                <a:solidFill>
                  <a:schemeClr val="accent2"/>
                </a:solidFill>
              </a:rPr>
              <a:t>Šypsenos sveikų vaikų.</a:t>
            </a:r>
            <a:endParaRPr b="1">
              <a:solidFill>
                <a:schemeClr val="accent2"/>
              </a:solidFill>
            </a:endParaRPr>
          </a:p>
          <a:p>
            <a:pPr marL="0" lvl="0" indent="0" algn="ctr" rtl="0">
              <a:spcBef>
                <a:spcPts val="0"/>
              </a:spcBef>
              <a:spcAft>
                <a:spcPts val="0"/>
              </a:spcAft>
              <a:buNone/>
            </a:pPr>
            <a:endParaRPr b="1">
              <a:solidFill>
                <a:schemeClr val="accent2"/>
              </a:solidFill>
            </a:endParaRPr>
          </a:p>
        </p:txBody>
      </p:sp>
      <p:cxnSp>
        <p:nvCxnSpPr>
          <p:cNvPr id="485" name="Google Shape;485;p35"/>
          <p:cNvCxnSpPr/>
          <p:nvPr/>
        </p:nvCxnSpPr>
        <p:spPr>
          <a:xfrm>
            <a:off x="852575" y="2571739"/>
            <a:ext cx="3969900" cy="0"/>
          </a:xfrm>
          <a:prstGeom prst="straightConnector1">
            <a:avLst/>
          </a:prstGeom>
          <a:noFill/>
          <a:ln w="28575" cap="flat" cmpd="sng">
            <a:solidFill>
              <a:schemeClr val="dk1"/>
            </a:solidFill>
            <a:prstDash val="solid"/>
            <a:round/>
            <a:headEnd type="none" w="med" len="med"/>
            <a:tailEnd type="none" w="med" len="med"/>
          </a:ln>
        </p:spPr>
      </p:cxnSp>
      <p:grpSp>
        <p:nvGrpSpPr>
          <p:cNvPr id="486" name="Google Shape;486;p35"/>
          <p:cNvGrpSpPr/>
          <p:nvPr/>
        </p:nvGrpSpPr>
        <p:grpSpPr>
          <a:xfrm>
            <a:off x="4871595" y="676275"/>
            <a:ext cx="3600832" cy="3805983"/>
            <a:chOff x="4871595" y="676275"/>
            <a:chExt cx="3600832" cy="3805983"/>
          </a:xfrm>
        </p:grpSpPr>
        <p:grpSp>
          <p:nvGrpSpPr>
            <p:cNvPr id="487" name="Google Shape;487;p35"/>
            <p:cNvGrpSpPr/>
            <p:nvPr/>
          </p:nvGrpSpPr>
          <p:grpSpPr>
            <a:xfrm>
              <a:off x="6719650" y="676275"/>
              <a:ext cx="567400" cy="756450"/>
              <a:chOff x="7718450" y="2670325"/>
              <a:chExt cx="567400" cy="756450"/>
            </a:xfrm>
          </p:grpSpPr>
          <p:sp>
            <p:nvSpPr>
              <p:cNvPr id="488" name="Google Shape;488;p35"/>
              <p:cNvSpPr/>
              <p:nvPr/>
            </p:nvSpPr>
            <p:spPr>
              <a:xfrm>
                <a:off x="8020650" y="2670325"/>
                <a:ext cx="107075" cy="176900"/>
              </a:xfrm>
              <a:custGeom>
                <a:avLst/>
                <a:gdLst/>
                <a:ahLst/>
                <a:cxnLst/>
                <a:rect l="l" t="t" r="r" b="b"/>
                <a:pathLst>
                  <a:path w="4283" h="7076" extrusionOk="0">
                    <a:moveTo>
                      <a:pt x="1821" y="1"/>
                    </a:moveTo>
                    <a:cubicBezTo>
                      <a:pt x="1821" y="1"/>
                      <a:pt x="1" y="1767"/>
                      <a:pt x="179" y="3721"/>
                    </a:cubicBezTo>
                    <a:cubicBezTo>
                      <a:pt x="358" y="5666"/>
                      <a:pt x="2463" y="7075"/>
                      <a:pt x="2463" y="7075"/>
                    </a:cubicBezTo>
                    <a:cubicBezTo>
                      <a:pt x="2463" y="7075"/>
                      <a:pt x="4283" y="5309"/>
                      <a:pt x="4104" y="3355"/>
                    </a:cubicBezTo>
                    <a:cubicBezTo>
                      <a:pt x="3926" y="1410"/>
                      <a:pt x="1821" y="1"/>
                      <a:pt x="1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5"/>
              <p:cNvSpPr/>
              <p:nvPr/>
            </p:nvSpPr>
            <p:spPr>
              <a:xfrm>
                <a:off x="8079525" y="2710725"/>
                <a:ext cx="206325" cy="147325"/>
              </a:xfrm>
              <a:custGeom>
                <a:avLst/>
                <a:gdLst/>
                <a:ahLst/>
                <a:cxnLst/>
                <a:rect l="l" t="t" r="r" b="b"/>
                <a:pathLst>
                  <a:path w="8253" h="5893" extrusionOk="0">
                    <a:moveTo>
                      <a:pt x="5414" y="1"/>
                    </a:moveTo>
                    <a:cubicBezTo>
                      <a:pt x="4537" y="1"/>
                      <a:pt x="3585" y="158"/>
                      <a:pt x="2757" y="651"/>
                    </a:cubicBezTo>
                    <a:cubicBezTo>
                      <a:pt x="474" y="2016"/>
                      <a:pt x="1" y="5414"/>
                      <a:pt x="1" y="5414"/>
                    </a:cubicBezTo>
                    <a:cubicBezTo>
                      <a:pt x="1" y="5414"/>
                      <a:pt x="1299" y="5893"/>
                      <a:pt x="2829" y="5893"/>
                    </a:cubicBezTo>
                    <a:cubicBezTo>
                      <a:pt x="3709" y="5893"/>
                      <a:pt x="4666" y="5734"/>
                      <a:pt x="5496" y="5236"/>
                    </a:cubicBezTo>
                    <a:cubicBezTo>
                      <a:pt x="7771" y="3871"/>
                      <a:pt x="8253" y="481"/>
                      <a:pt x="8253" y="481"/>
                    </a:cubicBezTo>
                    <a:cubicBezTo>
                      <a:pt x="8253" y="481"/>
                      <a:pt x="6949" y="1"/>
                      <a:pt x="54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5"/>
              <p:cNvSpPr/>
              <p:nvPr/>
            </p:nvSpPr>
            <p:spPr>
              <a:xfrm>
                <a:off x="7718450" y="2815600"/>
                <a:ext cx="550000" cy="611175"/>
              </a:xfrm>
              <a:custGeom>
                <a:avLst/>
                <a:gdLst/>
                <a:ahLst/>
                <a:cxnLst/>
                <a:rect l="l" t="t" r="r" b="b"/>
                <a:pathLst>
                  <a:path w="22000" h="24447" extrusionOk="0">
                    <a:moveTo>
                      <a:pt x="15422" y="0"/>
                    </a:moveTo>
                    <a:cubicBezTo>
                      <a:pt x="15244" y="0"/>
                      <a:pt x="15063" y="39"/>
                      <a:pt x="14890" y="122"/>
                    </a:cubicBezTo>
                    <a:lnTo>
                      <a:pt x="12517" y="1246"/>
                    </a:lnTo>
                    <a:cubicBezTo>
                      <a:pt x="12309" y="1232"/>
                      <a:pt x="12101" y="1224"/>
                      <a:pt x="11893" y="1224"/>
                    </a:cubicBezTo>
                    <a:cubicBezTo>
                      <a:pt x="7790" y="1224"/>
                      <a:pt x="3718" y="4044"/>
                      <a:pt x="1901" y="8552"/>
                    </a:cubicBezTo>
                    <a:cubicBezTo>
                      <a:pt x="1" y="13272"/>
                      <a:pt x="1178" y="18375"/>
                      <a:pt x="4470" y="21149"/>
                    </a:cubicBezTo>
                    <a:lnTo>
                      <a:pt x="5434" y="23665"/>
                    </a:lnTo>
                    <a:cubicBezTo>
                      <a:pt x="5617" y="24149"/>
                      <a:pt x="6080" y="24447"/>
                      <a:pt x="6567" y="24447"/>
                    </a:cubicBezTo>
                    <a:cubicBezTo>
                      <a:pt x="6743" y="24447"/>
                      <a:pt x="6922" y="24408"/>
                      <a:pt x="7093" y="24325"/>
                    </a:cubicBezTo>
                    <a:lnTo>
                      <a:pt x="9519" y="23174"/>
                    </a:lnTo>
                    <a:cubicBezTo>
                      <a:pt x="9716" y="23187"/>
                      <a:pt x="9912" y="23193"/>
                      <a:pt x="10108" y="23193"/>
                    </a:cubicBezTo>
                    <a:cubicBezTo>
                      <a:pt x="14214" y="23193"/>
                      <a:pt x="18286" y="20372"/>
                      <a:pt x="20100" y="15868"/>
                    </a:cubicBezTo>
                    <a:cubicBezTo>
                      <a:pt x="22000" y="11131"/>
                      <a:pt x="20813" y="6010"/>
                      <a:pt x="17495" y="3245"/>
                    </a:cubicBezTo>
                    <a:lnTo>
                      <a:pt x="16558" y="782"/>
                    </a:lnTo>
                    <a:cubicBezTo>
                      <a:pt x="16375" y="298"/>
                      <a:pt x="15912" y="0"/>
                      <a:pt x="154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5"/>
              <p:cNvSpPr/>
              <p:nvPr/>
            </p:nvSpPr>
            <p:spPr>
              <a:xfrm>
                <a:off x="8065025" y="2912150"/>
                <a:ext cx="21450" cy="18850"/>
              </a:xfrm>
              <a:custGeom>
                <a:avLst/>
                <a:gdLst/>
                <a:ahLst/>
                <a:cxnLst/>
                <a:rect l="l" t="t" r="r" b="b"/>
                <a:pathLst>
                  <a:path w="858" h="754" extrusionOk="0">
                    <a:moveTo>
                      <a:pt x="430" y="0"/>
                    </a:moveTo>
                    <a:cubicBezTo>
                      <a:pt x="280" y="0"/>
                      <a:pt x="134" y="88"/>
                      <a:pt x="72" y="239"/>
                    </a:cubicBezTo>
                    <a:cubicBezTo>
                      <a:pt x="1" y="426"/>
                      <a:pt x="90" y="649"/>
                      <a:pt x="286" y="730"/>
                    </a:cubicBezTo>
                    <a:cubicBezTo>
                      <a:pt x="332" y="746"/>
                      <a:pt x="378" y="754"/>
                      <a:pt x="424" y="754"/>
                    </a:cubicBezTo>
                    <a:cubicBezTo>
                      <a:pt x="575" y="754"/>
                      <a:pt x="715" y="666"/>
                      <a:pt x="777" y="515"/>
                    </a:cubicBezTo>
                    <a:cubicBezTo>
                      <a:pt x="857" y="328"/>
                      <a:pt x="759" y="105"/>
                      <a:pt x="563" y="25"/>
                    </a:cubicBezTo>
                    <a:cubicBezTo>
                      <a:pt x="520" y="8"/>
                      <a:pt x="474" y="0"/>
                      <a:pt x="4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5"/>
              <p:cNvSpPr/>
              <p:nvPr/>
            </p:nvSpPr>
            <p:spPr>
              <a:xfrm>
                <a:off x="8112775" y="2966925"/>
                <a:ext cx="21200" cy="18850"/>
              </a:xfrm>
              <a:custGeom>
                <a:avLst/>
                <a:gdLst/>
                <a:ahLst/>
                <a:cxnLst/>
                <a:rect l="l" t="t" r="r" b="b"/>
                <a:pathLst>
                  <a:path w="848" h="754" extrusionOk="0">
                    <a:moveTo>
                      <a:pt x="420" y="0"/>
                    </a:moveTo>
                    <a:cubicBezTo>
                      <a:pt x="271" y="0"/>
                      <a:pt x="133" y="91"/>
                      <a:pt x="71" y="234"/>
                    </a:cubicBezTo>
                    <a:cubicBezTo>
                      <a:pt x="0" y="430"/>
                      <a:pt x="89" y="653"/>
                      <a:pt x="286" y="724"/>
                    </a:cubicBezTo>
                    <a:cubicBezTo>
                      <a:pt x="332" y="744"/>
                      <a:pt x="381" y="754"/>
                      <a:pt x="429" y="754"/>
                    </a:cubicBezTo>
                    <a:cubicBezTo>
                      <a:pt x="575" y="754"/>
                      <a:pt x="716" y="667"/>
                      <a:pt x="776" y="519"/>
                    </a:cubicBezTo>
                    <a:cubicBezTo>
                      <a:pt x="848" y="323"/>
                      <a:pt x="758" y="109"/>
                      <a:pt x="562" y="28"/>
                    </a:cubicBezTo>
                    <a:cubicBezTo>
                      <a:pt x="515" y="9"/>
                      <a:pt x="467" y="0"/>
                      <a:pt x="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5"/>
              <p:cNvSpPr/>
              <p:nvPr/>
            </p:nvSpPr>
            <p:spPr>
              <a:xfrm>
                <a:off x="7996575" y="2967600"/>
                <a:ext cx="21425" cy="18950"/>
              </a:xfrm>
              <a:custGeom>
                <a:avLst/>
                <a:gdLst/>
                <a:ahLst/>
                <a:cxnLst/>
                <a:rect l="l" t="t" r="r" b="b"/>
                <a:pathLst>
                  <a:path w="857" h="758" extrusionOk="0">
                    <a:moveTo>
                      <a:pt x="425" y="0"/>
                    </a:moveTo>
                    <a:cubicBezTo>
                      <a:pt x="277" y="0"/>
                      <a:pt x="133" y="93"/>
                      <a:pt x="72" y="242"/>
                    </a:cubicBezTo>
                    <a:cubicBezTo>
                      <a:pt x="0" y="430"/>
                      <a:pt x="89" y="653"/>
                      <a:pt x="286" y="733"/>
                    </a:cubicBezTo>
                    <a:cubicBezTo>
                      <a:pt x="331" y="749"/>
                      <a:pt x="377" y="757"/>
                      <a:pt x="423" y="757"/>
                    </a:cubicBezTo>
                    <a:cubicBezTo>
                      <a:pt x="574" y="757"/>
                      <a:pt x="715" y="670"/>
                      <a:pt x="776" y="519"/>
                    </a:cubicBezTo>
                    <a:cubicBezTo>
                      <a:pt x="857" y="323"/>
                      <a:pt x="758" y="108"/>
                      <a:pt x="562" y="28"/>
                    </a:cubicBezTo>
                    <a:cubicBezTo>
                      <a:pt x="518" y="9"/>
                      <a:pt x="471" y="0"/>
                      <a:pt x="4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5"/>
              <p:cNvSpPr/>
              <p:nvPr/>
            </p:nvSpPr>
            <p:spPr>
              <a:xfrm>
                <a:off x="7904000" y="3146200"/>
                <a:ext cx="21450" cy="18850"/>
              </a:xfrm>
              <a:custGeom>
                <a:avLst/>
                <a:gdLst/>
                <a:ahLst/>
                <a:cxnLst/>
                <a:rect l="l" t="t" r="r" b="b"/>
                <a:pathLst>
                  <a:path w="858" h="754" extrusionOk="0">
                    <a:moveTo>
                      <a:pt x="420" y="0"/>
                    </a:moveTo>
                    <a:cubicBezTo>
                      <a:pt x="274" y="0"/>
                      <a:pt x="133" y="87"/>
                      <a:pt x="72" y="235"/>
                    </a:cubicBezTo>
                    <a:cubicBezTo>
                      <a:pt x="1" y="431"/>
                      <a:pt x="90" y="645"/>
                      <a:pt x="286" y="726"/>
                    </a:cubicBezTo>
                    <a:cubicBezTo>
                      <a:pt x="333" y="745"/>
                      <a:pt x="381" y="754"/>
                      <a:pt x="428" y="754"/>
                    </a:cubicBezTo>
                    <a:cubicBezTo>
                      <a:pt x="578" y="754"/>
                      <a:pt x="716" y="663"/>
                      <a:pt x="777" y="521"/>
                    </a:cubicBezTo>
                    <a:cubicBezTo>
                      <a:pt x="857" y="324"/>
                      <a:pt x="759" y="101"/>
                      <a:pt x="563" y="30"/>
                    </a:cubicBezTo>
                    <a:cubicBezTo>
                      <a:pt x="516" y="10"/>
                      <a:pt x="468" y="0"/>
                      <a:pt x="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5"/>
              <p:cNvSpPr/>
              <p:nvPr/>
            </p:nvSpPr>
            <p:spPr>
              <a:xfrm>
                <a:off x="7932775" y="3260950"/>
                <a:ext cx="21450" cy="18875"/>
              </a:xfrm>
              <a:custGeom>
                <a:avLst/>
                <a:gdLst/>
                <a:ahLst/>
                <a:cxnLst/>
                <a:rect l="l" t="t" r="r" b="b"/>
                <a:pathLst>
                  <a:path w="858" h="755" extrusionOk="0">
                    <a:moveTo>
                      <a:pt x="434" y="1"/>
                    </a:moveTo>
                    <a:cubicBezTo>
                      <a:pt x="280" y="1"/>
                      <a:pt x="136" y="88"/>
                      <a:pt x="81" y="239"/>
                    </a:cubicBezTo>
                    <a:cubicBezTo>
                      <a:pt x="1" y="427"/>
                      <a:pt x="90" y="650"/>
                      <a:pt x="286" y="730"/>
                    </a:cubicBezTo>
                    <a:cubicBezTo>
                      <a:pt x="332" y="747"/>
                      <a:pt x="378" y="754"/>
                      <a:pt x="423" y="754"/>
                    </a:cubicBezTo>
                    <a:cubicBezTo>
                      <a:pt x="574" y="754"/>
                      <a:pt x="715" y="667"/>
                      <a:pt x="777" y="516"/>
                    </a:cubicBezTo>
                    <a:cubicBezTo>
                      <a:pt x="857" y="329"/>
                      <a:pt x="759" y="106"/>
                      <a:pt x="572" y="25"/>
                    </a:cubicBezTo>
                    <a:cubicBezTo>
                      <a:pt x="526" y="9"/>
                      <a:pt x="480" y="1"/>
                      <a:pt x="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5"/>
              <p:cNvSpPr/>
              <p:nvPr/>
            </p:nvSpPr>
            <p:spPr>
              <a:xfrm>
                <a:off x="7834200" y="3256175"/>
                <a:ext cx="21450" cy="18825"/>
              </a:xfrm>
              <a:custGeom>
                <a:avLst/>
                <a:gdLst/>
                <a:ahLst/>
                <a:cxnLst/>
                <a:rect l="l" t="t" r="r" b="b"/>
                <a:pathLst>
                  <a:path w="858" h="753" extrusionOk="0">
                    <a:moveTo>
                      <a:pt x="430" y="1"/>
                    </a:moveTo>
                    <a:cubicBezTo>
                      <a:pt x="281" y="1"/>
                      <a:pt x="142" y="92"/>
                      <a:pt x="81" y="234"/>
                    </a:cubicBezTo>
                    <a:cubicBezTo>
                      <a:pt x="1" y="430"/>
                      <a:pt x="99" y="653"/>
                      <a:pt x="295" y="725"/>
                    </a:cubicBezTo>
                    <a:cubicBezTo>
                      <a:pt x="340" y="744"/>
                      <a:pt x="387" y="753"/>
                      <a:pt x="433" y="753"/>
                    </a:cubicBezTo>
                    <a:cubicBezTo>
                      <a:pt x="581" y="753"/>
                      <a:pt x="725" y="662"/>
                      <a:pt x="786" y="520"/>
                    </a:cubicBezTo>
                    <a:cubicBezTo>
                      <a:pt x="857" y="323"/>
                      <a:pt x="768" y="109"/>
                      <a:pt x="572" y="29"/>
                    </a:cubicBezTo>
                    <a:cubicBezTo>
                      <a:pt x="525" y="10"/>
                      <a:pt x="477" y="1"/>
                      <a:pt x="4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5"/>
              <p:cNvSpPr/>
              <p:nvPr/>
            </p:nvSpPr>
            <p:spPr>
              <a:xfrm>
                <a:off x="7805000" y="3157825"/>
                <a:ext cx="21425" cy="18950"/>
              </a:xfrm>
              <a:custGeom>
                <a:avLst/>
                <a:gdLst/>
                <a:ahLst/>
                <a:cxnLst/>
                <a:rect l="l" t="t" r="r" b="b"/>
                <a:pathLst>
                  <a:path w="857" h="758" extrusionOk="0">
                    <a:moveTo>
                      <a:pt x="429" y="1"/>
                    </a:moveTo>
                    <a:cubicBezTo>
                      <a:pt x="277" y="1"/>
                      <a:pt x="135" y="93"/>
                      <a:pt x="80" y="243"/>
                    </a:cubicBezTo>
                    <a:cubicBezTo>
                      <a:pt x="0" y="430"/>
                      <a:pt x="98" y="653"/>
                      <a:pt x="285" y="734"/>
                    </a:cubicBezTo>
                    <a:cubicBezTo>
                      <a:pt x="331" y="750"/>
                      <a:pt x="377" y="758"/>
                      <a:pt x="423" y="758"/>
                    </a:cubicBezTo>
                    <a:cubicBezTo>
                      <a:pt x="574" y="758"/>
                      <a:pt x="714" y="670"/>
                      <a:pt x="776" y="519"/>
                    </a:cubicBezTo>
                    <a:cubicBezTo>
                      <a:pt x="856" y="323"/>
                      <a:pt x="758" y="109"/>
                      <a:pt x="571" y="29"/>
                    </a:cubicBezTo>
                    <a:cubicBezTo>
                      <a:pt x="524" y="10"/>
                      <a:pt x="476" y="1"/>
                      <a:pt x="4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5"/>
              <p:cNvSpPr/>
              <p:nvPr/>
            </p:nvSpPr>
            <p:spPr>
              <a:xfrm>
                <a:off x="7943050" y="2917375"/>
                <a:ext cx="21425" cy="18850"/>
              </a:xfrm>
              <a:custGeom>
                <a:avLst/>
                <a:gdLst/>
                <a:ahLst/>
                <a:cxnLst/>
                <a:rect l="l" t="t" r="r" b="b"/>
                <a:pathLst>
                  <a:path w="857" h="754" extrusionOk="0">
                    <a:moveTo>
                      <a:pt x="423" y="1"/>
                    </a:moveTo>
                    <a:cubicBezTo>
                      <a:pt x="273" y="1"/>
                      <a:pt x="134" y="88"/>
                      <a:pt x="80" y="235"/>
                    </a:cubicBezTo>
                    <a:cubicBezTo>
                      <a:pt x="0" y="431"/>
                      <a:pt x="89" y="645"/>
                      <a:pt x="286" y="726"/>
                    </a:cubicBezTo>
                    <a:cubicBezTo>
                      <a:pt x="333" y="745"/>
                      <a:pt x="381" y="754"/>
                      <a:pt x="428" y="754"/>
                    </a:cubicBezTo>
                    <a:cubicBezTo>
                      <a:pt x="577" y="754"/>
                      <a:pt x="715" y="663"/>
                      <a:pt x="776" y="521"/>
                    </a:cubicBezTo>
                    <a:cubicBezTo>
                      <a:pt x="857" y="324"/>
                      <a:pt x="758" y="101"/>
                      <a:pt x="571" y="30"/>
                    </a:cubicBezTo>
                    <a:cubicBezTo>
                      <a:pt x="522" y="10"/>
                      <a:pt x="472"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5"/>
              <p:cNvSpPr/>
              <p:nvPr/>
            </p:nvSpPr>
            <p:spPr>
              <a:xfrm>
                <a:off x="8037825" y="3248925"/>
                <a:ext cx="21450" cy="18950"/>
              </a:xfrm>
              <a:custGeom>
                <a:avLst/>
                <a:gdLst/>
                <a:ahLst/>
                <a:cxnLst/>
                <a:rect l="l" t="t" r="r" b="b"/>
                <a:pathLst>
                  <a:path w="858" h="758" extrusionOk="0">
                    <a:moveTo>
                      <a:pt x="434" y="0"/>
                    </a:moveTo>
                    <a:cubicBezTo>
                      <a:pt x="283" y="0"/>
                      <a:pt x="143" y="88"/>
                      <a:pt x="81" y="239"/>
                    </a:cubicBezTo>
                    <a:cubicBezTo>
                      <a:pt x="1" y="435"/>
                      <a:pt x="99" y="649"/>
                      <a:pt x="286" y="729"/>
                    </a:cubicBezTo>
                    <a:cubicBezTo>
                      <a:pt x="333" y="748"/>
                      <a:pt x="381" y="757"/>
                      <a:pt x="428" y="757"/>
                    </a:cubicBezTo>
                    <a:cubicBezTo>
                      <a:pt x="580" y="757"/>
                      <a:pt x="722" y="665"/>
                      <a:pt x="777" y="515"/>
                    </a:cubicBezTo>
                    <a:cubicBezTo>
                      <a:pt x="857" y="328"/>
                      <a:pt x="768" y="105"/>
                      <a:pt x="572" y="25"/>
                    </a:cubicBezTo>
                    <a:cubicBezTo>
                      <a:pt x="526" y="8"/>
                      <a:pt x="480" y="0"/>
                      <a:pt x="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5"/>
              <p:cNvSpPr/>
              <p:nvPr/>
            </p:nvSpPr>
            <p:spPr>
              <a:xfrm>
                <a:off x="7880150" y="2982900"/>
                <a:ext cx="108200" cy="97700"/>
              </a:xfrm>
              <a:custGeom>
                <a:avLst/>
                <a:gdLst/>
                <a:ahLst/>
                <a:cxnLst/>
                <a:rect l="l" t="t" r="r" b="b"/>
                <a:pathLst>
                  <a:path w="4328" h="3908" extrusionOk="0">
                    <a:moveTo>
                      <a:pt x="2221" y="1"/>
                    </a:moveTo>
                    <a:cubicBezTo>
                      <a:pt x="1455" y="1"/>
                      <a:pt x="720" y="474"/>
                      <a:pt x="411" y="1245"/>
                    </a:cubicBezTo>
                    <a:cubicBezTo>
                      <a:pt x="0" y="2253"/>
                      <a:pt x="464" y="3386"/>
                      <a:pt x="1428" y="3779"/>
                    </a:cubicBezTo>
                    <a:cubicBezTo>
                      <a:pt x="1650" y="3866"/>
                      <a:pt x="1880" y="3908"/>
                      <a:pt x="2107" y="3908"/>
                    </a:cubicBezTo>
                    <a:cubicBezTo>
                      <a:pt x="2873" y="3908"/>
                      <a:pt x="3607" y="3434"/>
                      <a:pt x="3917" y="2663"/>
                    </a:cubicBezTo>
                    <a:cubicBezTo>
                      <a:pt x="4327" y="1655"/>
                      <a:pt x="3863" y="522"/>
                      <a:pt x="2900" y="130"/>
                    </a:cubicBezTo>
                    <a:cubicBezTo>
                      <a:pt x="2678" y="42"/>
                      <a:pt x="2448" y="1"/>
                      <a:pt x="22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5"/>
              <p:cNvSpPr/>
              <p:nvPr/>
            </p:nvSpPr>
            <p:spPr>
              <a:xfrm>
                <a:off x="7903800" y="2998975"/>
                <a:ext cx="42175" cy="35225"/>
              </a:xfrm>
              <a:custGeom>
                <a:avLst/>
                <a:gdLst/>
                <a:ahLst/>
                <a:cxnLst/>
                <a:rect l="l" t="t" r="r" b="b"/>
                <a:pathLst>
                  <a:path w="1687" h="1409" extrusionOk="0">
                    <a:moveTo>
                      <a:pt x="801" y="1"/>
                    </a:moveTo>
                    <a:cubicBezTo>
                      <a:pt x="514" y="1"/>
                      <a:pt x="249" y="158"/>
                      <a:pt x="143" y="424"/>
                    </a:cubicBezTo>
                    <a:cubicBezTo>
                      <a:pt x="0" y="780"/>
                      <a:pt x="196" y="1191"/>
                      <a:pt x="580" y="1351"/>
                    </a:cubicBezTo>
                    <a:cubicBezTo>
                      <a:pt x="680" y="1390"/>
                      <a:pt x="782" y="1408"/>
                      <a:pt x="882" y="1408"/>
                    </a:cubicBezTo>
                    <a:cubicBezTo>
                      <a:pt x="1172" y="1408"/>
                      <a:pt x="1437" y="1251"/>
                      <a:pt x="1543" y="986"/>
                    </a:cubicBezTo>
                    <a:cubicBezTo>
                      <a:pt x="1686" y="629"/>
                      <a:pt x="1490" y="218"/>
                      <a:pt x="1097" y="58"/>
                    </a:cubicBezTo>
                    <a:cubicBezTo>
                      <a:pt x="1000" y="19"/>
                      <a:pt x="899" y="1"/>
                      <a:pt x="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5"/>
              <p:cNvSpPr/>
              <p:nvPr/>
            </p:nvSpPr>
            <p:spPr>
              <a:xfrm>
                <a:off x="7939700" y="3043600"/>
                <a:ext cx="14975" cy="12625"/>
              </a:xfrm>
              <a:custGeom>
                <a:avLst/>
                <a:gdLst/>
                <a:ahLst/>
                <a:cxnLst/>
                <a:rect l="l" t="t" r="r" b="b"/>
                <a:pathLst>
                  <a:path w="599" h="505" extrusionOk="0">
                    <a:moveTo>
                      <a:pt x="285" y="1"/>
                    </a:moveTo>
                    <a:cubicBezTo>
                      <a:pt x="183" y="1"/>
                      <a:pt x="87" y="54"/>
                      <a:pt x="54" y="146"/>
                    </a:cubicBezTo>
                    <a:cubicBezTo>
                      <a:pt x="0" y="280"/>
                      <a:pt x="72" y="423"/>
                      <a:pt x="206" y="485"/>
                    </a:cubicBezTo>
                    <a:cubicBezTo>
                      <a:pt x="240" y="498"/>
                      <a:pt x="276" y="504"/>
                      <a:pt x="310" y="504"/>
                    </a:cubicBezTo>
                    <a:cubicBezTo>
                      <a:pt x="417" y="504"/>
                      <a:pt x="513" y="446"/>
                      <a:pt x="553" y="351"/>
                    </a:cubicBezTo>
                    <a:cubicBezTo>
                      <a:pt x="598" y="226"/>
                      <a:pt x="527" y="75"/>
                      <a:pt x="393" y="21"/>
                    </a:cubicBezTo>
                    <a:cubicBezTo>
                      <a:pt x="358" y="7"/>
                      <a:pt x="321" y="1"/>
                      <a:pt x="2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5"/>
              <p:cNvSpPr/>
              <p:nvPr/>
            </p:nvSpPr>
            <p:spPr>
              <a:xfrm>
                <a:off x="8043625" y="3048575"/>
                <a:ext cx="108200" cy="97725"/>
              </a:xfrm>
              <a:custGeom>
                <a:avLst/>
                <a:gdLst/>
                <a:ahLst/>
                <a:cxnLst/>
                <a:rect l="l" t="t" r="r" b="b"/>
                <a:pathLst>
                  <a:path w="4328" h="3909" extrusionOk="0">
                    <a:moveTo>
                      <a:pt x="2212" y="1"/>
                    </a:moveTo>
                    <a:cubicBezTo>
                      <a:pt x="1449" y="1"/>
                      <a:pt x="719" y="475"/>
                      <a:pt x="411" y="1250"/>
                    </a:cubicBezTo>
                    <a:cubicBezTo>
                      <a:pt x="1" y="2258"/>
                      <a:pt x="464" y="3391"/>
                      <a:pt x="1437" y="3774"/>
                    </a:cubicBezTo>
                    <a:cubicBezTo>
                      <a:pt x="1660" y="3865"/>
                      <a:pt x="1891" y="3908"/>
                      <a:pt x="2120" y="3908"/>
                    </a:cubicBezTo>
                    <a:cubicBezTo>
                      <a:pt x="2878" y="3908"/>
                      <a:pt x="3608" y="3434"/>
                      <a:pt x="3917" y="2659"/>
                    </a:cubicBezTo>
                    <a:cubicBezTo>
                      <a:pt x="4327" y="1660"/>
                      <a:pt x="3863" y="527"/>
                      <a:pt x="2900" y="135"/>
                    </a:cubicBezTo>
                    <a:cubicBezTo>
                      <a:pt x="2675" y="44"/>
                      <a:pt x="2442" y="1"/>
                      <a:pt x="22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5"/>
              <p:cNvSpPr/>
              <p:nvPr/>
            </p:nvSpPr>
            <p:spPr>
              <a:xfrm>
                <a:off x="8094025" y="3075475"/>
                <a:ext cx="41950" cy="35125"/>
              </a:xfrm>
              <a:custGeom>
                <a:avLst/>
                <a:gdLst/>
                <a:ahLst/>
                <a:cxnLst/>
                <a:rect l="l" t="t" r="r" b="b"/>
                <a:pathLst>
                  <a:path w="1678" h="1405" extrusionOk="0">
                    <a:moveTo>
                      <a:pt x="801" y="1"/>
                    </a:moveTo>
                    <a:cubicBezTo>
                      <a:pt x="515" y="1"/>
                      <a:pt x="250" y="158"/>
                      <a:pt x="143" y="423"/>
                    </a:cubicBezTo>
                    <a:cubicBezTo>
                      <a:pt x="1" y="780"/>
                      <a:pt x="197" y="1191"/>
                      <a:pt x="581" y="1342"/>
                    </a:cubicBezTo>
                    <a:cubicBezTo>
                      <a:pt x="682" y="1385"/>
                      <a:pt x="786" y="1405"/>
                      <a:pt x="887" y="1405"/>
                    </a:cubicBezTo>
                    <a:cubicBezTo>
                      <a:pt x="1170" y="1405"/>
                      <a:pt x="1430" y="1248"/>
                      <a:pt x="1535" y="985"/>
                    </a:cubicBezTo>
                    <a:cubicBezTo>
                      <a:pt x="1678" y="629"/>
                      <a:pt x="1482" y="209"/>
                      <a:pt x="1098" y="58"/>
                    </a:cubicBezTo>
                    <a:cubicBezTo>
                      <a:pt x="1000" y="19"/>
                      <a:pt x="900" y="1"/>
                      <a:pt x="8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5"/>
              <p:cNvSpPr/>
              <p:nvPr/>
            </p:nvSpPr>
            <p:spPr>
              <a:xfrm>
                <a:off x="8068375" y="3095350"/>
                <a:ext cx="14975" cy="12625"/>
              </a:xfrm>
              <a:custGeom>
                <a:avLst/>
                <a:gdLst/>
                <a:ahLst/>
                <a:cxnLst/>
                <a:rect l="l" t="t" r="r" b="b"/>
                <a:pathLst>
                  <a:path w="599" h="505" extrusionOk="0">
                    <a:moveTo>
                      <a:pt x="285" y="0"/>
                    </a:moveTo>
                    <a:cubicBezTo>
                      <a:pt x="183" y="0"/>
                      <a:pt x="87" y="54"/>
                      <a:pt x="54" y="146"/>
                    </a:cubicBezTo>
                    <a:cubicBezTo>
                      <a:pt x="1" y="280"/>
                      <a:pt x="72" y="422"/>
                      <a:pt x="206" y="485"/>
                    </a:cubicBezTo>
                    <a:cubicBezTo>
                      <a:pt x="241" y="498"/>
                      <a:pt x="276" y="504"/>
                      <a:pt x="311" y="504"/>
                    </a:cubicBezTo>
                    <a:cubicBezTo>
                      <a:pt x="417" y="504"/>
                      <a:pt x="513" y="445"/>
                      <a:pt x="554" y="351"/>
                    </a:cubicBezTo>
                    <a:cubicBezTo>
                      <a:pt x="598" y="226"/>
                      <a:pt x="527" y="74"/>
                      <a:pt x="393" y="21"/>
                    </a:cubicBezTo>
                    <a:cubicBezTo>
                      <a:pt x="358" y="7"/>
                      <a:pt x="322" y="0"/>
                      <a:pt x="2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5"/>
              <p:cNvSpPr/>
              <p:nvPr/>
            </p:nvSpPr>
            <p:spPr>
              <a:xfrm>
                <a:off x="7943275" y="3106575"/>
                <a:ext cx="87675" cy="55500"/>
              </a:xfrm>
              <a:custGeom>
                <a:avLst/>
                <a:gdLst/>
                <a:ahLst/>
                <a:cxnLst/>
                <a:rect l="l" t="t" r="r" b="b"/>
                <a:pathLst>
                  <a:path w="3507" h="2220" extrusionOk="0">
                    <a:moveTo>
                      <a:pt x="473" y="0"/>
                    </a:moveTo>
                    <a:cubicBezTo>
                      <a:pt x="473" y="0"/>
                      <a:pt x="0" y="1499"/>
                      <a:pt x="1454" y="2079"/>
                    </a:cubicBezTo>
                    <a:cubicBezTo>
                      <a:pt x="1700" y="2178"/>
                      <a:pt x="1922" y="2220"/>
                      <a:pt x="2120" y="2220"/>
                    </a:cubicBezTo>
                    <a:cubicBezTo>
                      <a:pt x="3094" y="2220"/>
                      <a:pt x="3506" y="1222"/>
                      <a:pt x="3506" y="1222"/>
                    </a:cubicBezTo>
                    <a:lnTo>
                      <a:pt x="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5"/>
              <p:cNvSpPr/>
              <p:nvPr/>
            </p:nvSpPr>
            <p:spPr>
              <a:xfrm>
                <a:off x="7838675" y="3071050"/>
                <a:ext cx="74050" cy="49250"/>
              </a:xfrm>
              <a:custGeom>
                <a:avLst/>
                <a:gdLst/>
                <a:ahLst/>
                <a:cxnLst/>
                <a:rect l="l" t="t" r="r" b="b"/>
                <a:pathLst>
                  <a:path w="2962" h="1970" extrusionOk="0">
                    <a:moveTo>
                      <a:pt x="1076" y="1"/>
                    </a:moveTo>
                    <a:cubicBezTo>
                      <a:pt x="650" y="1"/>
                      <a:pt x="303" y="167"/>
                      <a:pt x="187" y="467"/>
                    </a:cubicBezTo>
                    <a:cubicBezTo>
                      <a:pt x="0" y="931"/>
                      <a:pt x="428" y="1537"/>
                      <a:pt x="1142" y="1823"/>
                    </a:cubicBezTo>
                    <a:cubicBezTo>
                      <a:pt x="1392" y="1922"/>
                      <a:pt x="1644" y="1970"/>
                      <a:pt x="1874" y="1970"/>
                    </a:cubicBezTo>
                    <a:cubicBezTo>
                      <a:pt x="2301" y="1970"/>
                      <a:pt x="2653" y="1806"/>
                      <a:pt x="2775" y="1510"/>
                    </a:cubicBezTo>
                    <a:cubicBezTo>
                      <a:pt x="2962" y="1046"/>
                      <a:pt x="2534" y="440"/>
                      <a:pt x="1820" y="154"/>
                    </a:cubicBezTo>
                    <a:cubicBezTo>
                      <a:pt x="1565" y="50"/>
                      <a:pt x="1308" y="1"/>
                      <a:pt x="10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5"/>
              <p:cNvSpPr/>
              <p:nvPr/>
            </p:nvSpPr>
            <p:spPr>
              <a:xfrm>
                <a:off x="8058800" y="3159550"/>
                <a:ext cx="74050" cy="49300"/>
              </a:xfrm>
              <a:custGeom>
                <a:avLst/>
                <a:gdLst/>
                <a:ahLst/>
                <a:cxnLst/>
                <a:rect l="l" t="t" r="r" b="b"/>
                <a:pathLst>
                  <a:path w="2962" h="1972" extrusionOk="0">
                    <a:moveTo>
                      <a:pt x="1085" y="0"/>
                    </a:moveTo>
                    <a:cubicBezTo>
                      <a:pt x="655" y="0"/>
                      <a:pt x="304" y="166"/>
                      <a:pt x="188" y="468"/>
                    </a:cubicBezTo>
                    <a:cubicBezTo>
                      <a:pt x="0" y="923"/>
                      <a:pt x="428" y="1530"/>
                      <a:pt x="1142" y="1824"/>
                    </a:cubicBezTo>
                    <a:cubicBezTo>
                      <a:pt x="1392" y="1924"/>
                      <a:pt x="1644" y="1972"/>
                      <a:pt x="1874" y="1972"/>
                    </a:cubicBezTo>
                    <a:cubicBezTo>
                      <a:pt x="2301" y="1972"/>
                      <a:pt x="2653" y="1808"/>
                      <a:pt x="2775" y="1512"/>
                    </a:cubicBezTo>
                    <a:cubicBezTo>
                      <a:pt x="2962" y="1048"/>
                      <a:pt x="2534" y="441"/>
                      <a:pt x="1820" y="147"/>
                    </a:cubicBezTo>
                    <a:cubicBezTo>
                      <a:pt x="1568" y="48"/>
                      <a:pt x="1315" y="0"/>
                      <a:pt x="10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9" name="Google Shape;509;p35"/>
            <p:cNvSpPr/>
            <p:nvPr/>
          </p:nvSpPr>
          <p:spPr>
            <a:xfrm>
              <a:off x="6333373" y="4062629"/>
              <a:ext cx="207381" cy="182583"/>
            </a:xfrm>
            <a:custGeom>
              <a:avLst/>
              <a:gdLst/>
              <a:ahLst/>
              <a:cxnLst/>
              <a:rect l="l" t="t" r="r" b="b"/>
              <a:pathLst>
                <a:path w="5603" h="4933" extrusionOk="0">
                  <a:moveTo>
                    <a:pt x="2810" y="1"/>
                  </a:moveTo>
                  <a:cubicBezTo>
                    <a:pt x="1842" y="1"/>
                    <a:pt x="924" y="574"/>
                    <a:pt x="527" y="1525"/>
                  </a:cubicBezTo>
                  <a:cubicBezTo>
                    <a:pt x="0" y="2774"/>
                    <a:pt x="598" y="4219"/>
                    <a:pt x="1856" y="4745"/>
                  </a:cubicBezTo>
                  <a:cubicBezTo>
                    <a:pt x="2165" y="4873"/>
                    <a:pt x="2486" y="4933"/>
                    <a:pt x="2801" y="4933"/>
                  </a:cubicBezTo>
                  <a:cubicBezTo>
                    <a:pt x="3768" y="4933"/>
                    <a:pt x="4686" y="4365"/>
                    <a:pt x="5076" y="3416"/>
                  </a:cubicBezTo>
                  <a:cubicBezTo>
                    <a:pt x="5603" y="2158"/>
                    <a:pt x="5005" y="713"/>
                    <a:pt x="3747" y="187"/>
                  </a:cubicBezTo>
                  <a:cubicBezTo>
                    <a:pt x="3440" y="61"/>
                    <a:pt x="3122" y="1"/>
                    <a:pt x="28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5"/>
            <p:cNvSpPr/>
            <p:nvPr/>
          </p:nvSpPr>
          <p:spPr>
            <a:xfrm>
              <a:off x="5781023" y="3741726"/>
              <a:ext cx="324600" cy="192391"/>
            </a:xfrm>
            <a:custGeom>
              <a:avLst/>
              <a:gdLst/>
              <a:ahLst/>
              <a:cxnLst/>
              <a:rect l="l" t="t" r="r" b="b"/>
              <a:pathLst>
                <a:path w="8770" h="5198" extrusionOk="0">
                  <a:moveTo>
                    <a:pt x="3925" y="0"/>
                  </a:moveTo>
                  <a:cubicBezTo>
                    <a:pt x="1889" y="0"/>
                    <a:pt x="1" y="1306"/>
                    <a:pt x="1" y="1306"/>
                  </a:cubicBezTo>
                  <a:cubicBezTo>
                    <a:pt x="1" y="1306"/>
                    <a:pt x="1241" y="4312"/>
                    <a:pt x="3667" y="5035"/>
                  </a:cubicBezTo>
                  <a:cubicBezTo>
                    <a:pt x="4057" y="5150"/>
                    <a:pt x="4454" y="5198"/>
                    <a:pt x="4845" y="5198"/>
                  </a:cubicBezTo>
                  <a:cubicBezTo>
                    <a:pt x="6881" y="5198"/>
                    <a:pt x="8770" y="3893"/>
                    <a:pt x="8770" y="3893"/>
                  </a:cubicBezTo>
                  <a:cubicBezTo>
                    <a:pt x="8770" y="3893"/>
                    <a:pt x="7521" y="877"/>
                    <a:pt x="5103" y="164"/>
                  </a:cubicBezTo>
                  <a:cubicBezTo>
                    <a:pt x="4713" y="49"/>
                    <a:pt x="4317" y="0"/>
                    <a:pt x="3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5"/>
            <p:cNvSpPr/>
            <p:nvPr/>
          </p:nvSpPr>
          <p:spPr>
            <a:xfrm>
              <a:off x="7729144" y="936886"/>
              <a:ext cx="264824" cy="235214"/>
            </a:xfrm>
            <a:custGeom>
              <a:avLst/>
              <a:gdLst/>
              <a:ahLst/>
              <a:cxnLst/>
              <a:rect l="l" t="t" r="r" b="b"/>
              <a:pathLst>
                <a:path w="7155" h="6355" extrusionOk="0">
                  <a:moveTo>
                    <a:pt x="5946" y="1"/>
                  </a:moveTo>
                  <a:cubicBezTo>
                    <a:pt x="4846" y="1"/>
                    <a:pt x="3046" y="196"/>
                    <a:pt x="1838" y="1322"/>
                  </a:cubicBezTo>
                  <a:cubicBezTo>
                    <a:pt x="0" y="3053"/>
                    <a:pt x="241" y="6300"/>
                    <a:pt x="241" y="6300"/>
                  </a:cubicBezTo>
                  <a:cubicBezTo>
                    <a:pt x="241" y="6300"/>
                    <a:pt x="627" y="6354"/>
                    <a:pt x="1208" y="6354"/>
                  </a:cubicBezTo>
                  <a:cubicBezTo>
                    <a:pt x="2308" y="6354"/>
                    <a:pt x="4106" y="6160"/>
                    <a:pt x="5308" y="5033"/>
                  </a:cubicBezTo>
                  <a:cubicBezTo>
                    <a:pt x="7155" y="3303"/>
                    <a:pt x="6914" y="55"/>
                    <a:pt x="6914" y="55"/>
                  </a:cubicBezTo>
                  <a:cubicBezTo>
                    <a:pt x="6914" y="55"/>
                    <a:pt x="6528" y="1"/>
                    <a:pt x="5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5"/>
            <p:cNvSpPr/>
            <p:nvPr/>
          </p:nvSpPr>
          <p:spPr>
            <a:xfrm>
              <a:off x="6513525" y="1744425"/>
              <a:ext cx="246450" cy="246700"/>
            </a:xfrm>
            <a:custGeom>
              <a:avLst/>
              <a:gdLst/>
              <a:ahLst/>
              <a:cxnLst/>
              <a:rect l="l" t="t" r="r" b="b"/>
              <a:pathLst>
                <a:path w="9858" h="9868" extrusionOk="0">
                  <a:moveTo>
                    <a:pt x="4925" y="1"/>
                  </a:moveTo>
                  <a:cubicBezTo>
                    <a:pt x="2204" y="1"/>
                    <a:pt x="0" y="2213"/>
                    <a:pt x="0" y="4934"/>
                  </a:cubicBezTo>
                  <a:cubicBezTo>
                    <a:pt x="0" y="7664"/>
                    <a:pt x="2204" y="9867"/>
                    <a:pt x="4925" y="9867"/>
                  </a:cubicBezTo>
                  <a:cubicBezTo>
                    <a:pt x="7654" y="9867"/>
                    <a:pt x="9858" y="7664"/>
                    <a:pt x="9858" y="4934"/>
                  </a:cubicBezTo>
                  <a:cubicBezTo>
                    <a:pt x="9858" y="2213"/>
                    <a:pt x="7654" y="1"/>
                    <a:pt x="4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3" name="Google Shape;513;p35"/>
            <p:cNvGrpSpPr/>
            <p:nvPr/>
          </p:nvGrpSpPr>
          <p:grpSpPr>
            <a:xfrm>
              <a:off x="4871595" y="837367"/>
              <a:ext cx="1156011" cy="1589205"/>
              <a:chOff x="7125552" y="1221256"/>
              <a:chExt cx="1156011" cy="1589205"/>
            </a:xfrm>
          </p:grpSpPr>
          <p:sp>
            <p:nvSpPr>
              <p:cNvPr id="514" name="Google Shape;514;p35"/>
              <p:cNvSpPr/>
              <p:nvPr/>
            </p:nvSpPr>
            <p:spPr>
              <a:xfrm>
                <a:off x="7125552" y="1235987"/>
                <a:ext cx="1156011" cy="1574475"/>
              </a:xfrm>
              <a:custGeom>
                <a:avLst/>
                <a:gdLst/>
                <a:ahLst/>
                <a:cxnLst/>
                <a:rect l="l" t="t" r="r" b="b"/>
                <a:pathLst>
                  <a:path w="31233" h="42539" extrusionOk="0">
                    <a:moveTo>
                      <a:pt x="16013" y="1"/>
                    </a:moveTo>
                    <a:lnTo>
                      <a:pt x="13310" y="3364"/>
                    </a:lnTo>
                    <a:lnTo>
                      <a:pt x="16361" y="5541"/>
                    </a:lnTo>
                    <a:cubicBezTo>
                      <a:pt x="16433" y="5657"/>
                      <a:pt x="16504" y="5782"/>
                      <a:pt x="16566" y="5897"/>
                    </a:cubicBezTo>
                    <a:cubicBezTo>
                      <a:pt x="17173" y="6959"/>
                      <a:pt x="17699" y="7985"/>
                      <a:pt x="18128" y="8984"/>
                    </a:cubicBezTo>
                    <a:cubicBezTo>
                      <a:pt x="18556" y="9992"/>
                      <a:pt x="18895" y="10965"/>
                      <a:pt x="19145" y="11892"/>
                    </a:cubicBezTo>
                    <a:cubicBezTo>
                      <a:pt x="19394" y="12838"/>
                      <a:pt x="19546" y="13739"/>
                      <a:pt x="19635" y="14604"/>
                    </a:cubicBezTo>
                    <a:cubicBezTo>
                      <a:pt x="19716" y="15479"/>
                      <a:pt x="19751" y="16317"/>
                      <a:pt x="19689" y="17147"/>
                    </a:cubicBezTo>
                    <a:lnTo>
                      <a:pt x="19680" y="17459"/>
                    </a:lnTo>
                    <a:lnTo>
                      <a:pt x="19635" y="17771"/>
                    </a:lnTo>
                    <a:cubicBezTo>
                      <a:pt x="19609" y="17977"/>
                      <a:pt x="19609" y="18182"/>
                      <a:pt x="19582" y="18387"/>
                    </a:cubicBezTo>
                    <a:cubicBezTo>
                      <a:pt x="19501" y="18806"/>
                      <a:pt x="19475" y="19208"/>
                      <a:pt x="19377" y="19627"/>
                    </a:cubicBezTo>
                    <a:lnTo>
                      <a:pt x="19323" y="19939"/>
                    </a:lnTo>
                    <a:cubicBezTo>
                      <a:pt x="19296" y="20037"/>
                      <a:pt x="19296" y="20144"/>
                      <a:pt x="19261" y="20242"/>
                    </a:cubicBezTo>
                    <a:cubicBezTo>
                      <a:pt x="19207" y="20457"/>
                      <a:pt x="19154" y="20662"/>
                      <a:pt x="19109" y="20867"/>
                    </a:cubicBezTo>
                    <a:lnTo>
                      <a:pt x="19038" y="21179"/>
                    </a:lnTo>
                    <a:lnTo>
                      <a:pt x="18948" y="21500"/>
                    </a:lnTo>
                    <a:cubicBezTo>
                      <a:pt x="18886" y="21705"/>
                      <a:pt x="18832" y="21920"/>
                      <a:pt x="18779" y="22125"/>
                    </a:cubicBezTo>
                    <a:lnTo>
                      <a:pt x="18369" y="23400"/>
                    </a:lnTo>
                    <a:lnTo>
                      <a:pt x="18128" y="24052"/>
                    </a:lnTo>
                    <a:lnTo>
                      <a:pt x="18021" y="24373"/>
                    </a:lnTo>
                    <a:cubicBezTo>
                      <a:pt x="17985" y="24480"/>
                      <a:pt x="17940" y="24587"/>
                      <a:pt x="17896" y="24694"/>
                    </a:cubicBezTo>
                    <a:cubicBezTo>
                      <a:pt x="17227" y="26425"/>
                      <a:pt x="16468" y="27995"/>
                      <a:pt x="15585" y="29449"/>
                    </a:cubicBezTo>
                    <a:lnTo>
                      <a:pt x="15505" y="29583"/>
                    </a:lnTo>
                    <a:lnTo>
                      <a:pt x="15416" y="29717"/>
                    </a:lnTo>
                    <a:lnTo>
                      <a:pt x="15237" y="29975"/>
                    </a:lnTo>
                    <a:lnTo>
                      <a:pt x="15068" y="30243"/>
                    </a:lnTo>
                    <a:cubicBezTo>
                      <a:pt x="15041" y="30287"/>
                      <a:pt x="15014" y="30332"/>
                      <a:pt x="14987" y="30377"/>
                    </a:cubicBezTo>
                    <a:lnTo>
                      <a:pt x="14889" y="30502"/>
                    </a:lnTo>
                    <a:cubicBezTo>
                      <a:pt x="14764" y="30671"/>
                      <a:pt x="14640" y="30841"/>
                      <a:pt x="14515" y="31019"/>
                    </a:cubicBezTo>
                    <a:cubicBezTo>
                      <a:pt x="14399" y="31189"/>
                      <a:pt x="14256" y="31340"/>
                      <a:pt x="14122" y="31510"/>
                    </a:cubicBezTo>
                    <a:cubicBezTo>
                      <a:pt x="13587" y="32170"/>
                      <a:pt x="13007" y="32812"/>
                      <a:pt x="12347" y="33410"/>
                    </a:cubicBezTo>
                    <a:cubicBezTo>
                      <a:pt x="11687" y="34016"/>
                      <a:pt x="10964" y="34596"/>
                      <a:pt x="10152" y="35158"/>
                    </a:cubicBezTo>
                    <a:cubicBezTo>
                      <a:pt x="9332" y="35711"/>
                      <a:pt x="8430" y="36238"/>
                      <a:pt x="7458" y="36728"/>
                    </a:cubicBezTo>
                    <a:cubicBezTo>
                      <a:pt x="6477" y="37219"/>
                      <a:pt x="5406" y="37674"/>
                      <a:pt x="4273" y="38102"/>
                    </a:cubicBezTo>
                    <a:cubicBezTo>
                      <a:pt x="4023" y="38191"/>
                      <a:pt x="3774" y="38290"/>
                      <a:pt x="3524" y="38379"/>
                    </a:cubicBezTo>
                    <a:lnTo>
                      <a:pt x="0" y="37487"/>
                    </a:lnTo>
                    <a:lnTo>
                      <a:pt x="339" y="40538"/>
                    </a:lnTo>
                    <a:lnTo>
                      <a:pt x="3265" y="40886"/>
                    </a:lnTo>
                    <a:cubicBezTo>
                      <a:pt x="3622" y="41046"/>
                      <a:pt x="3997" y="41198"/>
                      <a:pt x="4371" y="41341"/>
                    </a:cubicBezTo>
                    <a:cubicBezTo>
                      <a:pt x="5727" y="41840"/>
                      <a:pt x="7155" y="42197"/>
                      <a:pt x="8627" y="42384"/>
                    </a:cubicBezTo>
                    <a:cubicBezTo>
                      <a:pt x="9429" y="42487"/>
                      <a:pt x="10245" y="42539"/>
                      <a:pt x="11068" y="42539"/>
                    </a:cubicBezTo>
                    <a:cubicBezTo>
                      <a:pt x="13253" y="42539"/>
                      <a:pt x="15479" y="42173"/>
                      <a:pt x="17592" y="41421"/>
                    </a:cubicBezTo>
                    <a:cubicBezTo>
                      <a:pt x="20510" y="40395"/>
                      <a:pt x="23132" y="38620"/>
                      <a:pt x="25166" y="36470"/>
                    </a:cubicBezTo>
                    <a:cubicBezTo>
                      <a:pt x="27200" y="34302"/>
                      <a:pt x="28681" y="31795"/>
                      <a:pt x="29671" y="29235"/>
                    </a:cubicBezTo>
                    <a:cubicBezTo>
                      <a:pt x="29921" y="28592"/>
                      <a:pt x="30126" y="27932"/>
                      <a:pt x="30341" y="27272"/>
                    </a:cubicBezTo>
                    <a:cubicBezTo>
                      <a:pt x="30528" y="26594"/>
                      <a:pt x="30697" y="25916"/>
                      <a:pt x="30840" y="25220"/>
                    </a:cubicBezTo>
                    <a:cubicBezTo>
                      <a:pt x="30903" y="24864"/>
                      <a:pt x="30956" y="24507"/>
                      <a:pt x="31010" y="24150"/>
                    </a:cubicBezTo>
                    <a:lnTo>
                      <a:pt x="31090" y="23624"/>
                    </a:lnTo>
                    <a:cubicBezTo>
                      <a:pt x="31117" y="23445"/>
                      <a:pt x="31126" y="23258"/>
                      <a:pt x="31143" y="23079"/>
                    </a:cubicBezTo>
                    <a:cubicBezTo>
                      <a:pt x="31170" y="22714"/>
                      <a:pt x="31197" y="22348"/>
                      <a:pt x="31215" y="21982"/>
                    </a:cubicBezTo>
                    <a:cubicBezTo>
                      <a:pt x="31233" y="21616"/>
                      <a:pt x="31224" y="21242"/>
                      <a:pt x="31224" y="20867"/>
                    </a:cubicBezTo>
                    <a:cubicBezTo>
                      <a:pt x="31233" y="20135"/>
                      <a:pt x="31135" y="19368"/>
                      <a:pt x="31063" y="18628"/>
                    </a:cubicBezTo>
                    <a:cubicBezTo>
                      <a:pt x="31045" y="18440"/>
                      <a:pt x="31001" y="18244"/>
                      <a:pt x="30974" y="18057"/>
                    </a:cubicBezTo>
                    <a:cubicBezTo>
                      <a:pt x="30938" y="17869"/>
                      <a:pt x="30903" y="17682"/>
                      <a:pt x="30867" y="17495"/>
                    </a:cubicBezTo>
                    <a:lnTo>
                      <a:pt x="30760" y="16933"/>
                    </a:lnTo>
                    <a:lnTo>
                      <a:pt x="30617" y="16371"/>
                    </a:lnTo>
                    <a:cubicBezTo>
                      <a:pt x="30564" y="16183"/>
                      <a:pt x="30519" y="15996"/>
                      <a:pt x="30465" y="15809"/>
                    </a:cubicBezTo>
                    <a:cubicBezTo>
                      <a:pt x="30403" y="15630"/>
                      <a:pt x="30358" y="15443"/>
                      <a:pt x="30287" y="15256"/>
                    </a:cubicBezTo>
                    <a:cubicBezTo>
                      <a:pt x="30162" y="14890"/>
                      <a:pt x="30037" y="14524"/>
                      <a:pt x="29895" y="14158"/>
                    </a:cubicBezTo>
                    <a:cubicBezTo>
                      <a:pt x="29752" y="13801"/>
                      <a:pt x="29582" y="13445"/>
                      <a:pt x="29422" y="13088"/>
                    </a:cubicBezTo>
                    <a:cubicBezTo>
                      <a:pt x="29279" y="12731"/>
                      <a:pt x="29074" y="12392"/>
                      <a:pt x="28886" y="12044"/>
                    </a:cubicBezTo>
                    <a:cubicBezTo>
                      <a:pt x="28137" y="10679"/>
                      <a:pt x="27209" y="9412"/>
                      <a:pt x="26148" y="8288"/>
                    </a:cubicBezTo>
                    <a:cubicBezTo>
                      <a:pt x="25086" y="7173"/>
                      <a:pt x="23873" y="6254"/>
                      <a:pt x="22660" y="5389"/>
                    </a:cubicBezTo>
                    <a:cubicBezTo>
                      <a:pt x="21678" y="4693"/>
                      <a:pt x="19894" y="4078"/>
                      <a:pt x="18306" y="3774"/>
                    </a:cubicBezTo>
                    <a:lnTo>
                      <a:pt x="16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5"/>
              <p:cNvSpPr/>
              <p:nvPr/>
            </p:nvSpPr>
            <p:spPr>
              <a:xfrm>
                <a:off x="7340812" y="2671307"/>
                <a:ext cx="280370" cy="46932"/>
              </a:xfrm>
              <a:custGeom>
                <a:avLst/>
                <a:gdLst/>
                <a:ahLst/>
                <a:cxnLst/>
                <a:rect l="l" t="t" r="r" b="b"/>
                <a:pathLst>
                  <a:path w="7575" h="1268" fill="none" extrusionOk="0">
                    <a:moveTo>
                      <a:pt x="7575" y="0"/>
                    </a:moveTo>
                    <a:cubicBezTo>
                      <a:pt x="5451" y="750"/>
                      <a:pt x="2953" y="1214"/>
                      <a:pt x="1" y="1267"/>
                    </a:cubicBezTo>
                  </a:path>
                </a:pathLst>
              </a:custGeom>
              <a:noFill/>
              <a:ln w="15825"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5"/>
              <p:cNvSpPr/>
              <p:nvPr/>
            </p:nvSpPr>
            <p:spPr>
              <a:xfrm>
                <a:off x="7742649" y="2433580"/>
                <a:ext cx="186247" cy="179659"/>
              </a:xfrm>
              <a:custGeom>
                <a:avLst/>
                <a:gdLst/>
                <a:ahLst/>
                <a:cxnLst/>
                <a:rect l="l" t="t" r="r" b="b"/>
                <a:pathLst>
                  <a:path w="5032" h="4854" fill="none" extrusionOk="0">
                    <a:moveTo>
                      <a:pt x="5032" y="0"/>
                    </a:moveTo>
                    <a:cubicBezTo>
                      <a:pt x="3801" y="1820"/>
                      <a:pt x="2177" y="3515"/>
                      <a:pt x="1" y="4853"/>
                    </a:cubicBezTo>
                  </a:path>
                </a:pathLst>
              </a:custGeom>
              <a:noFill/>
              <a:ln w="15825"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a:off x="7859199" y="1440033"/>
                <a:ext cx="222260" cy="501593"/>
              </a:xfrm>
              <a:custGeom>
                <a:avLst/>
                <a:gdLst/>
                <a:ahLst/>
                <a:cxnLst/>
                <a:rect l="l" t="t" r="r" b="b"/>
                <a:pathLst>
                  <a:path w="6005" h="13552" fill="none" extrusionOk="0">
                    <a:moveTo>
                      <a:pt x="1" y="1"/>
                    </a:moveTo>
                    <a:cubicBezTo>
                      <a:pt x="1" y="1"/>
                      <a:pt x="5897" y="5202"/>
                      <a:pt x="6005" y="13552"/>
                    </a:cubicBezTo>
                  </a:path>
                </a:pathLst>
              </a:custGeom>
              <a:noFill/>
              <a:ln w="15825"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p:nvPr/>
            </p:nvSpPr>
            <p:spPr>
              <a:xfrm>
                <a:off x="7594380" y="1221256"/>
                <a:ext cx="144016" cy="147458"/>
              </a:xfrm>
              <a:custGeom>
                <a:avLst/>
                <a:gdLst/>
                <a:ahLst/>
                <a:cxnLst/>
                <a:rect l="l" t="t" r="r" b="b"/>
                <a:pathLst>
                  <a:path w="3891" h="3984" extrusionOk="0">
                    <a:moveTo>
                      <a:pt x="2596" y="1"/>
                    </a:moveTo>
                    <a:cubicBezTo>
                      <a:pt x="1984" y="1"/>
                      <a:pt x="1260" y="423"/>
                      <a:pt x="750" y="1139"/>
                    </a:cubicBezTo>
                    <a:cubicBezTo>
                      <a:pt x="37" y="2129"/>
                      <a:pt x="1" y="3316"/>
                      <a:pt x="661" y="3789"/>
                    </a:cubicBezTo>
                    <a:cubicBezTo>
                      <a:pt x="845" y="3921"/>
                      <a:pt x="1064" y="3983"/>
                      <a:pt x="1300" y="3983"/>
                    </a:cubicBezTo>
                    <a:cubicBezTo>
                      <a:pt x="1908" y="3983"/>
                      <a:pt x="2627" y="3566"/>
                      <a:pt x="3141" y="2852"/>
                    </a:cubicBezTo>
                    <a:cubicBezTo>
                      <a:pt x="3855" y="1862"/>
                      <a:pt x="3891" y="666"/>
                      <a:pt x="3230" y="194"/>
                    </a:cubicBezTo>
                    <a:cubicBezTo>
                      <a:pt x="3048" y="63"/>
                      <a:pt x="2830" y="1"/>
                      <a:pt x="25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5"/>
              <p:cNvSpPr/>
              <p:nvPr/>
            </p:nvSpPr>
            <p:spPr>
              <a:xfrm>
                <a:off x="8069870" y="2107357"/>
                <a:ext cx="141351" cy="128100"/>
              </a:xfrm>
              <a:custGeom>
                <a:avLst/>
                <a:gdLst/>
                <a:ahLst/>
                <a:cxnLst/>
                <a:rect l="l" t="t" r="r" b="b"/>
                <a:pathLst>
                  <a:path w="3819" h="3461" extrusionOk="0">
                    <a:moveTo>
                      <a:pt x="1948" y="1"/>
                    </a:moveTo>
                    <a:cubicBezTo>
                      <a:pt x="1261" y="1"/>
                      <a:pt x="604" y="436"/>
                      <a:pt x="339" y="1133"/>
                    </a:cubicBezTo>
                    <a:cubicBezTo>
                      <a:pt x="0" y="2034"/>
                      <a:pt x="428" y="3024"/>
                      <a:pt x="1294" y="3355"/>
                    </a:cubicBezTo>
                    <a:cubicBezTo>
                      <a:pt x="1483" y="3427"/>
                      <a:pt x="1678" y="3461"/>
                      <a:pt x="1870" y="3461"/>
                    </a:cubicBezTo>
                    <a:cubicBezTo>
                      <a:pt x="2555" y="3461"/>
                      <a:pt x="3208" y="3025"/>
                      <a:pt x="3479" y="2329"/>
                    </a:cubicBezTo>
                    <a:cubicBezTo>
                      <a:pt x="3818" y="1428"/>
                      <a:pt x="3390" y="437"/>
                      <a:pt x="2525" y="107"/>
                    </a:cubicBezTo>
                    <a:cubicBezTo>
                      <a:pt x="2336" y="35"/>
                      <a:pt x="2141" y="1"/>
                      <a:pt x="19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5"/>
              <p:cNvSpPr/>
              <p:nvPr/>
            </p:nvSpPr>
            <p:spPr>
              <a:xfrm>
                <a:off x="8135566" y="2141852"/>
                <a:ext cx="54853" cy="46081"/>
              </a:xfrm>
              <a:custGeom>
                <a:avLst/>
                <a:gdLst/>
                <a:ahLst/>
                <a:cxnLst/>
                <a:rect l="l" t="t" r="r" b="b"/>
                <a:pathLst>
                  <a:path w="1482" h="1245" extrusionOk="0">
                    <a:moveTo>
                      <a:pt x="702" y="1"/>
                    </a:moveTo>
                    <a:cubicBezTo>
                      <a:pt x="446" y="1"/>
                      <a:pt x="211" y="147"/>
                      <a:pt x="117" y="389"/>
                    </a:cubicBezTo>
                    <a:cubicBezTo>
                      <a:pt x="1" y="701"/>
                      <a:pt x="179" y="1067"/>
                      <a:pt x="527" y="1200"/>
                    </a:cubicBezTo>
                    <a:cubicBezTo>
                      <a:pt x="607" y="1230"/>
                      <a:pt x="690" y="1244"/>
                      <a:pt x="771" y="1244"/>
                    </a:cubicBezTo>
                    <a:cubicBezTo>
                      <a:pt x="1030" y="1244"/>
                      <a:pt x="1270" y="1099"/>
                      <a:pt x="1365" y="861"/>
                    </a:cubicBezTo>
                    <a:cubicBezTo>
                      <a:pt x="1481" y="540"/>
                      <a:pt x="1303" y="174"/>
                      <a:pt x="955" y="50"/>
                    </a:cubicBezTo>
                    <a:cubicBezTo>
                      <a:pt x="871" y="17"/>
                      <a:pt x="786" y="1"/>
                      <a:pt x="7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5"/>
              <p:cNvSpPr/>
              <p:nvPr/>
            </p:nvSpPr>
            <p:spPr>
              <a:xfrm>
                <a:off x="8101886" y="2168834"/>
                <a:ext cx="19839" cy="16730"/>
              </a:xfrm>
              <a:custGeom>
                <a:avLst/>
                <a:gdLst/>
                <a:ahLst/>
                <a:cxnLst/>
                <a:rect l="l" t="t" r="r" b="b"/>
                <a:pathLst>
                  <a:path w="536" h="452" extrusionOk="0">
                    <a:moveTo>
                      <a:pt x="259" y="1"/>
                    </a:moveTo>
                    <a:cubicBezTo>
                      <a:pt x="165" y="1"/>
                      <a:pt x="79" y="53"/>
                      <a:pt x="45" y="141"/>
                    </a:cubicBezTo>
                    <a:cubicBezTo>
                      <a:pt x="1" y="257"/>
                      <a:pt x="72" y="382"/>
                      <a:pt x="197" y="436"/>
                    </a:cubicBezTo>
                    <a:cubicBezTo>
                      <a:pt x="224" y="446"/>
                      <a:pt x="253" y="451"/>
                      <a:pt x="281" y="451"/>
                    </a:cubicBezTo>
                    <a:cubicBezTo>
                      <a:pt x="371" y="451"/>
                      <a:pt x="457" y="399"/>
                      <a:pt x="491" y="311"/>
                    </a:cubicBezTo>
                    <a:cubicBezTo>
                      <a:pt x="536" y="195"/>
                      <a:pt x="473" y="70"/>
                      <a:pt x="349" y="16"/>
                    </a:cubicBezTo>
                    <a:cubicBezTo>
                      <a:pt x="319" y="6"/>
                      <a:pt x="289" y="1"/>
                      <a:pt x="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5"/>
              <p:cNvSpPr/>
              <p:nvPr/>
            </p:nvSpPr>
            <p:spPr>
              <a:xfrm>
                <a:off x="7853574" y="2025450"/>
                <a:ext cx="141388" cy="127989"/>
              </a:xfrm>
              <a:custGeom>
                <a:avLst/>
                <a:gdLst/>
                <a:ahLst/>
                <a:cxnLst/>
                <a:rect l="l" t="t" r="r" b="b"/>
                <a:pathLst>
                  <a:path w="3820" h="3458" extrusionOk="0">
                    <a:moveTo>
                      <a:pt x="1944" y="0"/>
                    </a:moveTo>
                    <a:cubicBezTo>
                      <a:pt x="1258" y="0"/>
                      <a:pt x="604" y="432"/>
                      <a:pt x="340" y="1134"/>
                    </a:cubicBezTo>
                    <a:cubicBezTo>
                      <a:pt x="1" y="2035"/>
                      <a:pt x="429" y="3025"/>
                      <a:pt x="1295" y="3355"/>
                    </a:cubicBezTo>
                    <a:cubicBezTo>
                      <a:pt x="1482" y="3425"/>
                      <a:pt x="1675" y="3458"/>
                      <a:pt x="1865" y="3458"/>
                    </a:cubicBezTo>
                    <a:cubicBezTo>
                      <a:pt x="2552" y="3458"/>
                      <a:pt x="3206" y="3026"/>
                      <a:pt x="3471" y="2320"/>
                    </a:cubicBezTo>
                    <a:cubicBezTo>
                      <a:pt x="3819" y="1428"/>
                      <a:pt x="3391" y="429"/>
                      <a:pt x="2526" y="108"/>
                    </a:cubicBezTo>
                    <a:cubicBezTo>
                      <a:pt x="2335" y="35"/>
                      <a:pt x="2138" y="0"/>
                      <a:pt x="19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5"/>
              <p:cNvSpPr/>
              <p:nvPr/>
            </p:nvSpPr>
            <p:spPr>
              <a:xfrm>
                <a:off x="7884293" y="2046769"/>
                <a:ext cx="54853" cy="45896"/>
              </a:xfrm>
              <a:custGeom>
                <a:avLst/>
                <a:gdLst/>
                <a:ahLst/>
                <a:cxnLst/>
                <a:rect l="l" t="t" r="r" b="b"/>
                <a:pathLst>
                  <a:path w="1482" h="1240" extrusionOk="0">
                    <a:moveTo>
                      <a:pt x="702" y="1"/>
                    </a:moveTo>
                    <a:cubicBezTo>
                      <a:pt x="447" y="1"/>
                      <a:pt x="211" y="146"/>
                      <a:pt x="117" y="388"/>
                    </a:cubicBezTo>
                    <a:cubicBezTo>
                      <a:pt x="1" y="701"/>
                      <a:pt x="179" y="1066"/>
                      <a:pt x="527" y="1191"/>
                    </a:cubicBezTo>
                    <a:cubicBezTo>
                      <a:pt x="611" y="1224"/>
                      <a:pt x="696" y="1240"/>
                      <a:pt x="780" y="1240"/>
                    </a:cubicBezTo>
                    <a:cubicBezTo>
                      <a:pt x="1036" y="1240"/>
                      <a:pt x="1271" y="1094"/>
                      <a:pt x="1366" y="852"/>
                    </a:cubicBezTo>
                    <a:cubicBezTo>
                      <a:pt x="1482" y="540"/>
                      <a:pt x="1303" y="174"/>
                      <a:pt x="955" y="49"/>
                    </a:cubicBezTo>
                    <a:cubicBezTo>
                      <a:pt x="872" y="16"/>
                      <a:pt x="786" y="1"/>
                      <a:pt x="7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5"/>
              <p:cNvSpPr/>
              <p:nvPr/>
            </p:nvSpPr>
            <p:spPr>
              <a:xfrm>
                <a:off x="7931853" y="2104470"/>
                <a:ext cx="19839" cy="16545"/>
              </a:xfrm>
              <a:custGeom>
                <a:avLst/>
                <a:gdLst/>
                <a:ahLst/>
                <a:cxnLst/>
                <a:rect l="l" t="t" r="r" b="b"/>
                <a:pathLst>
                  <a:path w="536" h="447" extrusionOk="0">
                    <a:moveTo>
                      <a:pt x="259" y="0"/>
                    </a:moveTo>
                    <a:cubicBezTo>
                      <a:pt x="165" y="0"/>
                      <a:pt x="79" y="52"/>
                      <a:pt x="45" y="141"/>
                    </a:cubicBezTo>
                    <a:cubicBezTo>
                      <a:pt x="0" y="257"/>
                      <a:pt x="72" y="382"/>
                      <a:pt x="197" y="426"/>
                    </a:cubicBezTo>
                    <a:cubicBezTo>
                      <a:pt x="227" y="440"/>
                      <a:pt x="259" y="447"/>
                      <a:pt x="290" y="447"/>
                    </a:cubicBezTo>
                    <a:cubicBezTo>
                      <a:pt x="377" y="447"/>
                      <a:pt x="458" y="395"/>
                      <a:pt x="491" y="310"/>
                    </a:cubicBezTo>
                    <a:cubicBezTo>
                      <a:pt x="536" y="194"/>
                      <a:pt x="473" y="60"/>
                      <a:pt x="348" y="16"/>
                    </a:cubicBezTo>
                    <a:cubicBezTo>
                      <a:pt x="319" y="5"/>
                      <a:pt x="288" y="0"/>
                      <a:pt x="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5"/>
              <p:cNvSpPr/>
              <p:nvPr/>
            </p:nvSpPr>
            <p:spPr>
              <a:xfrm>
                <a:off x="7936147" y="2186933"/>
                <a:ext cx="117922" cy="84537"/>
              </a:xfrm>
              <a:custGeom>
                <a:avLst/>
                <a:gdLst/>
                <a:ahLst/>
                <a:cxnLst/>
                <a:rect l="l" t="t" r="r" b="b"/>
                <a:pathLst>
                  <a:path w="3186" h="2284" fill="none" extrusionOk="0">
                    <a:moveTo>
                      <a:pt x="3185" y="1026"/>
                    </a:moveTo>
                    <a:cubicBezTo>
                      <a:pt x="3185" y="1026"/>
                      <a:pt x="2587" y="2284"/>
                      <a:pt x="1294" y="1793"/>
                    </a:cubicBezTo>
                    <a:cubicBezTo>
                      <a:pt x="0" y="1303"/>
                      <a:pt x="482" y="0"/>
                      <a:pt x="482" y="0"/>
                    </a:cubicBezTo>
                  </a:path>
                </a:pathLst>
              </a:custGeom>
              <a:noFill/>
              <a:ln w="19050" cap="rnd" cmpd="sng">
                <a:solidFill>
                  <a:schemeClr val="accent5"/>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5"/>
              <p:cNvSpPr/>
              <p:nvPr/>
            </p:nvSpPr>
            <p:spPr>
              <a:xfrm>
                <a:off x="8091670" y="2252851"/>
                <a:ext cx="97084" cy="63995"/>
              </a:xfrm>
              <a:custGeom>
                <a:avLst/>
                <a:gdLst/>
                <a:ahLst/>
                <a:cxnLst/>
                <a:rect l="l" t="t" r="r" b="b"/>
                <a:pathLst>
                  <a:path w="2623" h="1729" extrusionOk="0">
                    <a:moveTo>
                      <a:pt x="970" y="0"/>
                    </a:moveTo>
                    <a:cubicBezTo>
                      <a:pt x="579" y="0"/>
                      <a:pt x="259" y="153"/>
                      <a:pt x="152" y="432"/>
                    </a:cubicBezTo>
                    <a:cubicBezTo>
                      <a:pt x="0" y="842"/>
                      <a:pt x="393" y="1368"/>
                      <a:pt x="1026" y="1609"/>
                    </a:cubicBezTo>
                    <a:cubicBezTo>
                      <a:pt x="1242" y="1690"/>
                      <a:pt x="1458" y="1729"/>
                      <a:pt x="1656" y="1729"/>
                    </a:cubicBezTo>
                    <a:cubicBezTo>
                      <a:pt x="2046" y="1729"/>
                      <a:pt x="2365" y="1578"/>
                      <a:pt x="2471" y="1306"/>
                    </a:cubicBezTo>
                    <a:cubicBezTo>
                      <a:pt x="2623" y="895"/>
                      <a:pt x="2230" y="360"/>
                      <a:pt x="1597" y="119"/>
                    </a:cubicBezTo>
                    <a:cubicBezTo>
                      <a:pt x="1382" y="39"/>
                      <a:pt x="1167" y="0"/>
                      <a:pt x="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5"/>
              <p:cNvSpPr/>
              <p:nvPr/>
            </p:nvSpPr>
            <p:spPr>
              <a:xfrm>
                <a:off x="7800758" y="2142629"/>
                <a:ext cx="97121" cy="64180"/>
              </a:xfrm>
              <a:custGeom>
                <a:avLst/>
                <a:gdLst/>
                <a:ahLst/>
                <a:cxnLst/>
                <a:rect l="l" t="t" r="r" b="b"/>
                <a:pathLst>
                  <a:path w="2624" h="1734" extrusionOk="0">
                    <a:moveTo>
                      <a:pt x="978" y="0"/>
                    </a:moveTo>
                    <a:cubicBezTo>
                      <a:pt x="583" y="0"/>
                      <a:pt x="260" y="155"/>
                      <a:pt x="152" y="430"/>
                    </a:cubicBezTo>
                    <a:cubicBezTo>
                      <a:pt x="1" y="840"/>
                      <a:pt x="393" y="1376"/>
                      <a:pt x="1027" y="1616"/>
                    </a:cubicBezTo>
                    <a:cubicBezTo>
                      <a:pt x="1239" y="1696"/>
                      <a:pt x="1451" y="1734"/>
                      <a:pt x="1646" y="1734"/>
                    </a:cubicBezTo>
                    <a:cubicBezTo>
                      <a:pt x="2041" y="1734"/>
                      <a:pt x="2364" y="1579"/>
                      <a:pt x="2472" y="1304"/>
                    </a:cubicBezTo>
                    <a:cubicBezTo>
                      <a:pt x="2623" y="894"/>
                      <a:pt x="2231" y="359"/>
                      <a:pt x="1597" y="118"/>
                    </a:cubicBezTo>
                    <a:cubicBezTo>
                      <a:pt x="1385" y="38"/>
                      <a:pt x="1173"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35"/>
            <p:cNvGrpSpPr/>
            <p:nvPr/>
          </p:nvGrpSpPr>
          <p:grpSpPr>
            <a:xfrm>
              <a:off x="6759983" y="2512292"/>
              <a:ext cx="1712444" cy="1969966"/>
              <a:chOff x="5174475" y="2230496"/>
              <a:chExt cx="1684979" cy="1938371"/>
            </a:xfrm>
          </p:grpSpPr>
          <p:sp>
            <p:nvSpPr>
              <p:cNvPr id="529" name="Google Shape;529;p35"/>
              <p:cNvSpPr/>
              <p:nvPr/>
            </p:nvSpPr>
            <p:spPr>
              <a:xfrm>
                <a:off x="6259143" y="2250630"/>
                <a:ext cx="270117" cy="394627"/>
              </a:xfrm>
              <a:custGeom>
                <a:avLst/>
                <a:gdLst/>
                <a:ahLst/>
                <a:cxnLst/>
                <a:rect l="l" t="t" r="r" b="b"/>
                <a:pathLst>
                  <a:path w="7298" h="10662" extrusionOk="0">
                    <a:moveTo>
                      <a:pt x="6423" y="1"/>
                    </a:moveTo>
                    <a:cubicBezTo>
                      <a:pt x="6423" y="1"/>
                      <a:pt x="3060" y="1286"/>
                      <a:pt x="1526" y="4229"/>
                    </a:cubicBezTo>
                    <a:cubicBezTo>
                      <a:pt x="0" y="7164"/>
                      <a:pt x="875" y="10662"/>
                      <a:pt x="875" y="10662"/>
                    </a:cubicBezTo>
                    <a:cubicBezTo>
                      <a:pt x="875" y="10662"/>
                      <a:pt x="4238" y="9377"/>
                      <a:pt x="5772" y="6433"/>
                    </a:cubicBezTo>
                    <a:cubicBezTo>
                      <a:pt x="7298" y="3489"/>
                      <a:pt x="6423" y="1"/>
                      <a:pt x="64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5"/>
              <p:cNvSpPr/>
              <p:nvPr/>
            </p:nvSpPr>
            <p:spPr>
              <a:xfrm>
                <a:off x="5991029" y="2230496"/>
                <a:ext cx="385041" cy="573250"/>
              </a:xfrm>
              <a:custGeom>
                <a:avLst/>
                <a:gdLst/>
                <a:ahLst/>
                <a:cxnLst/>
                <a:rect l="l" t="t" r="r" b="b"/>
                <a:pathLst>
                  <a:path w="10403" h="15488" extrusionOk="0">
                    <a:moveTo>
                      <a:pt x="0" y="1"/>
                    </a:moveTo>
                    <a:lnTo>
                      <a:pt x="0" y="1"/>
                    </a:lnTo>
                    <a:cubicBezTo>
                      <a:pt x="8199" y="7637"/>
                      <a:pt x="3622" y="15488"/>
                      <a:pt x="3622" y="15488"/>
                    </a:cubicBezTo>
                    <a:cubicBezTo>
                      <a:pt x="3622" y="15488"/>
                      <a:pt x="10402" y="13186"/>
                      <a:pt x="8743" y="6495"/>
                    </a:cubicBezTo>
                    <a:cubicBezTo>
                      <a:pt x="7200" y="286"/>
                      <a:pt x="1"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5"/>
              <p:cNvSpPr/>
              <p:nvPr/>
            </p:nvSpPr>
            <p:spPr>
              <a:xfrm>
                <a:off x="6182861" y="2506308"/>
                <a:ext cx="620811" cy="365795"/>
              </a:xfrm>
              <a:custGeom>
                <a:avLst/>
                <a:gdLst/>
                <a:ahLst/>
                <a:cxnLst/>
                <a:rect l="l" t="t" r="r" b="b"/>
                <a:pathLst>
                  <a:path w="16773" h="9883" extrusionOk="0">
                    <a:moveTo>
                      <a:pt x="9272" y="0"/>
                    </a:moveTo>
                    <a:cubicBezTo>
                      <a:pt x="8379" y="0"/>
                      <a:pt x="7428" y="160"/>
                      <a:pt x="6433" y="542"/>
                    </a:cubicBezTo>
                    <a:cubicBezTo>
                      <a:pt x="1" y="3013"/>
                      <a:pt x="1999" y="9882"/>
                      <a:pt x="1999" y="9882"/>
                    </a:cubicBezTo>
                    <a:cubicBezTo>
                      <a:pt x="1999" y="9882"/>
                      <a:pt x="4921" y="3559"/>
                      <a:pt x="13012" y="3559"/>
                    </a:cubicBezTo>
                    <a:cubicBezTo>
                      <a:pt x="14160" y="3559"/>
                      <a:pt x="15411" y="3686"/>
                      <a:pt x="16772" y="3977"/>
                    </a:cubicBezTo>
                    <a:cubicBezTo>
                      <a:pt x="16772" y="3977"/>
                      <a:pt x="13737" y="0"/>
                      <a:pt x="92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5"/>
              <p:cNvSpPr/>
              <p:nvPr/>
            </p:nvSpPr>
            <p:spPr>
              <a:xfrm>
                <a:off x="5782357" y="2308109"/>
                <a:ext cx="562997" cy="838370"/>
              </a:xfrm>
              <a:custGeom>
                <a:avLst/>
                <a:gdLst/>
                <a:ahLst/>
                <a:cxnLst/>
                <a:rect l="l" t="t" r="r" b="b"/>
                <a:pathLst>
                  <a:path w="15211" h="22651" extrusionOk="0">
                    <a:moveTo>
                      <a:pt x="0" y="0"/>
                    </a:moveTo>
                    <a:lnTo>
                      <a:pt x="0" y="0"/>
                    </a:lnTo>
                    <a:cubicBezTo>
                      <a:pt x="11990" y="11178"/>
                      <a:pt x="5299" y="22651"/>
                      <a:pt x="5299" y="22651"/>
                    </a:cubicBezTo>
                    <a:cubicBezTo>
                      <a:pt x="5299" y="22651"/>
                      <a:pt x="15211" y="19287"/>
                      <a:pt x="12784" y="9510"/>
                    </a:cubicBezTo>
                    <a:cubicBezTo>
                      <a:pt x="10527" y="429"/>
                      <a:pt x="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5"/>
              <p:cNvSpPr/>
              <p:nvPr/>
            </p:nvSpPr>
            <p:spPr>
              <a:xfrm>
                <a:off x="5951723" y="2653726"/>
                <a:ext cx="907732" cy="535016"/>
              </a:xfrm>
              <a:custGeom>
                <a:avLst/>
                <a:gdLst/>
                <a:ahLst/>
                <a:cxnLst/>
                <a:rect l="l" t="t" r="r" b="b"/>
                <a:pathLst>
                  <a:path w="24525" h="14455" extrusionOk="0">
                    <a:moveTo>
                      <a:pt x="13570" y="1"/>
                    </a:moveTo>
                    <a:cubicBezTo>
                      <a:pt x="12262" y="1"/>
                      <a:pt x="10870" y="235"/>
                      <a:pt x="9412" y="796"/>
                    </a:cubicBezTo>
                    <a:cubicBezTo>
                      <a:pt x="1" y="4409"/>
                      <a:pt x="2927" y="14454"/>
                      <a:pt x="2927" y="14454"/>
                    </a:cubicBezTo>
                    <a:cubicBezTo>
                      <a:pt x="2927" y="14454"/>
                      <a:pt x="7197" y="5209"/>
                      <a:pt x="19028" y="5209"/>
                    </a:cubicBezTo>
                    <a:cubicBezTo>
                      <a:pt x="20706" y="5209"/>
                      <a:pt x="22534" y="5395"/>
                      <a:pt x="24525" y="5819"/>
                    </a:cubicBezTo>
                    <a:cubicBezTo>
                      <a:pt x="24525" y="5819"/>
                      <a:pt x="20093" y="1"/>
                      <a:pt x="13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5"/>
              <p:cNvSpPr/>
              <p:nvPr/>
            </p:nvSpPr>
            <p:spPr>
              <a:xfrm>
                <a:off x="5779692" y="2537916"/>
                <a:ext cx="412800" cy="614519"/>
              </a:xfrm>
              <a:custGeom>
                <a:avLst/>
                <a:gdLst/>
                <a:ahLst/>
                <a:cxnLst/>
                <a:rect l="l" t="t" r="r" b="b"/>
                <a:pathLst>
                  <a:path w="11153" h="16603" extrusionOk="0">
                    <a:moveTo>
                      <a:pt x="1" y="0"/>
                    </a:moveTo>
                    <a:cubicBezTo>
                      <a:pt x="8788" y="8190"/>
                      <a:pt x="3890" y="16602"/>
                      <a:pt x="3890" y="16602"/>
                    </a:cubicBezTo>
                    <a:cubicBezTo>
                      <a:pt x="3890" y="16602"/>
                      <a:pt x="11152" y="14131"/>
                      <a:pt x="9368" y="6967"/>
                    </a:cubicBezTo>
                    <a:cubicBezTo>
                      <a:pt x="7718" y="313"/>
                      <a:pt x="1"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5"/>
              <p:cNvSpPr/>
              <p:nvPr/>
            </p:nvSpPr>
            <p:spPr>
              <a:xfrm>
                <a:off x="6007536" y="2845003"/>
                <a:ext cx="665041" cy="392258"/>
              </a:xfrm>
              <a:custGeom>
                <a:avLst/>
                <a:gdLst/>
                <a:ahLst/>
                <a:cxnLst/>
                <a:rect l="l" t="t" r="r" b="b"/>
                <a:pathLst>
                  <a:path w="17968" h="10598" extrusionOk="0">
                    <a:moveTo>
                      <a:pt x="9931" y="1"/>
                    </a:moveTo>
                    <a:cubicBezTo>
                      <a:pt x="8973" y="1"/>
                      <a:pt x="7954" y="171"/>
                      <a:pt x="6887" y="580"/>
                    </a:cubicBezTo>
                    <a:cubicBezTo>
                      <a:pt x="0" y="3238"/>
                      <a:pt x="2141" y="10598"/>
                      <a:pt x="2141" y="10598"/>
                    </a:cubicBezTo>
                    <a:cubicBezTo>
                      <a:pt x="2141" y="10598"/>
                      <a:pt x="5269" y="3816"/>
                      <a:pt x="13939" y="3816"/>
                    </a:cubicBezTo>
                    <a:cubicBezTo>
                      <a:pt x="15168" y="3816"/>
                      <a:pt x="16509" y="3953"/>
                      <a:pt x="17967" y="4264"/>
                    </a:cubicBezTo>
                    <a:cubicBezTo>
                      <a:pt x="17967" y="4264"/>
                      <a:pt x="14720" y="1"/>
                      <a:pt x="9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5"/>
              <p:cNvSpPr/>
              <p:nvPr/>
            </p:nvSpPr>
            <p:spPr>
              <a:xfrm>
                <a:off x="5174475" y="2862769"/>
                <a:ext cx="1327083" cy="1306097"/>
              </a:xfrm>
              <a:custGeom>
                <a:avLst/>
                <a:gdLst/>
                <a:ahLst/>
                <a:cxnLst/>
                <a:rect l="l" t="t" r="r" b="b"/>
                <a:pathLst>
                  <a:path w="35855" h="35288" extrusionOk="0">
                    <a:moveTo>
                      <a:pt x="19791" y="1"/>
                    </a:moveTo>
                    <a:cubicBezTo>
                      <a:pt x="14715" y="1"/>
                      <a:pt x="9812" y="2759"/>
                      <a:pt x="7307" y="7575"/>
                    </a:cubicBezTo>
                    <a:lnTo>
                      <a:pt x="3587" y="14712"/>
                    </a:lnTo>
                    <a:cubicBezTo>
                      <a:pt x="1" y="21608"/>
                      <a:pt x="2677" y="30110"/>
                      <a:pt x="9573" y="33696"/>
                    </a:cubicBezTo>
                    <a:cubicBezTo>
                      <a:pt x="11647" y="34776"/>
                      <a:pt x="13867" y="35288"/>
                      <a:pt x="16055" y="35288"/>
                    </a:cubicBezTo>
                    <a:cubicBezTo>
                      <a:pt x="21134" y="35288"/>
                      <a:pt x="26042" y="32530"/>
                      <a:pt x="28548" y="27710"/>
                    </a:cubicBezTo>
                    <a:lnTo>
                      <a:pt x="32268" y="20573"/>
                    </a:lnTo>
                    <a:cubicBezTo>
                      <a:pt x="35854" y="13677"/>
                      <a:pt x="33178" y="5185"/>
                      <a:pt x="26282" y="1598"/>
                    </a:cubicBezTo>
                    <a:cubicBezTo>
                      <a:pt x="24206" y="514"/>
                      <a:pt x="21982" y="1"/>
                      <a:pt x="197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5"/>
              <p:cNvSpPr/>
              <p:nvPr/>
            </p:nvSpPr>
            <p:spPr>
              <a:xfrm>
                <a:off x="5855640" y="2937422"/>
                <a:ext cx="67400" cy="213673"/>
              </a:xfrm>
              <a:custGeom>
                <a:avLst/>
                <a:gdLst/>
                <a:ahLst/>
                <a:cxnLst/>
                <a:rect l="l" t="t" r="r" b="b"/>
                <a:pathLst>
                  <a:path w="1821" h="5773" fill="none" extrusionOk="0">
                    <a:moveTo>
                      <a:pt x="1" y="1"/>
                    </a:moveTo>
                    <a:lnTo>
                      <a:pt x="1821" y="5772"/>
                    </a:lnTo>
                  </a:path>
                </a:pathLst>
              </a:custGeom>
              <a:noFill/>
              <a:ln w="19050"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5"/>
              <p:cNvSpPr/>
              <p:nvPr/>
            </p:nvSpPr>
            <p:spPr>
              <a:xfrm>
                <a:off x="5782357" y="3010409"/>
                <a:ext cx="213673" cy="67400"/>
              </a:xfrm>
              <a:custGeom>
                <a:avLst/>
                <a:gdLst/>
                <a:ahLst/>
                <a:cxnLst/>
                <a:rect l="l" t="t" r="r" b="b"/>
                <a:pathLst>
                  <a:path w="5773" h="1821" fill="none" extrusionOk="0">
                    <a:moveTo>
                      <a:pt x="5772" y="0"/>
                    </a:moveTo>
                    <a:lnTo>
                      <a:pt x="0" y="1820"/>
                    </a:lnTo>
                  </a:path>
                </a:pathLst>
              </a:custGeom>
              <a:noFill/>
              <a:ln w="19050"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5"/>
              <p:cNvSpPr/>
              <p:nvPr/>
            </p:nvSpPr>
            <p:spPr>
              <a:xfrm>
                <a:off x="5869853" y="3707084"/>
                <a:ext cx="67400" cy="213673"/>
              </a:xfrm>
              <a:custGeom>
                <a:avLst/>
                <a:gdLst/>
                <a:ahLst/>
                <a:cxnLst/>
                <a:rect l="l" t="t" r="r" b="b"/>
                <a:pathLst>
                  <a:path w="1821" h="5773" fill="none" extrusionOk="0">
                    <a:moveTo>
                      <a:pt x="0" y="0"/>
                    </a:moveTo>
                    <a:lnTo>
                      <a:pt x="1820" y="5772"/>
                    </a:lnTo>
                  </a:path>
                </a:pathLst>
              </a:custGeom>
              <a:noFill/>
              <a:ln w="19050"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5"/>
              <p:cNvSpPr/>
              <p:nvPr/>
            </p:nvSpPr>
            <p:spPr>
              <a:xfrm>
                <a:off x="5796865" y="3780367"/>
                <a:ext cx="213673" cy="67400"/>
              </a:xfrm>
              <a:custGeom>
                <a:avLst/>
                <a:gdLst/>
                <a:ahLst/>
                <a:cxnLst/>
                <a:rect l="l" t="t" r="r" b="b"/>
                <a:pathLst>
                  <a:path w="5773" h="1821" fill="none" extrusionOk="0">
                    <a:moveTo>
                      <a:pt x="5773" y="1"/>
                    </a:moveTo>
                    <a:lnTo>
                      <a:pt x="1" y="1821"/>
                    </a:lnTo>
                  </a:path>
                </a:pathLst>
              </a:custGeom>
              <a:noFill/>
              <a:ln w="19050"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5"/>
              <p:cNvSpPr/>
              <p:nvPr/>
            </p:nvSpPr>
            <p:spPr>
              <a:xfrm>
                <a:off x="5530418" y="3530426"/>
                <a:ext cx="67400" cy="213673"/>
              </a:xfrm>
              <a:custGeom>
                <a:avLst/>
                <a:gdLst/>
                <a:ahLst/>
                <a:cxnLst/>
                <a:rect l="l" t="t" r="r" b="b"/>
                <a:pathLst>
                  <a:path w="1821" h="5773" fill="none" extrusionOk="0">
                    <a:moveTo>
                      <a:pt x="1" y="1"/>
                    </a:moveTo>
                    <a:lnTo>
                      <a:pt x="1820" y="5773"/>
                    </a:lnTo>
                  </a:path>
                </a:pathLst>
              </a:custGeom>
              <a:noFill/>
              <a:ln w="19050"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5"/>
              <p:cNvSpPr/>
              <p:nvPr/>
            </p:nvSpPr>
            <p:spPr>
              <a:xfrm>
                <a:off x="5457134" y="3603413"/>
                <a:ext cx="213636" cy="67400"/>
              </a:xfrm>
              <a:custGeom>
                <a:avLst/>
                <a:gdLst/>
                <a:ahLst/>
                <a:cxnLst/>
                <a:rect l="l" t="t" r="r" b="b"/>
                <a:pathLst>
                  <a:path w="5772" h="1821" fill="none" extrusionOk="0">
                    <a:moveTo>
                      <a:pt x="5772" y="0"/>
                    </a:moveTo>
                    <a:lnTo>
                      <a:pt x="0" y="1820"/>
                    </a:lnTo>
                  </a:path>
                </a:pathLst>
              </a:custGeom>
              <a:noFill/>
              <a:ln w="19050"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5"/>
              <p:cNvSpPr/>
              <p:nvPr/>
            </p:nvSpPr>
            <p:spPr>
              <a:xfrm>
                <a:off x="6167353" y="3099534"/>
                <a:ext cx="67400" cy="213673"/>
              </a:xfrm>
              <a:custGeom>
                <a:avLst/>
                <a:gdLst/>
                <a:ahLst/>
                <a:cxnLst/>
                <a:rect l="l" t="t" r="r" b="b"/>
                <a:pathLst>
                  <a:path w="1821" h="5773" fill="none" extrusionOk="0">
                    <a:moveTo>
                      <a:pt x="0" y="1"/>
                    </a:moveTo>
                    <a:lnTo>
                      <a:pt x="1820" y="5773"/>
                    </a:lnTo>
                  </a:path>
                </a:pathLst>
              </a:custGeom>
              <a:noFill/>
              <a:ln w="19050"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5"/>
              <p:cNvSpPr/>
              <p:nvPr/>
            </p:nvSpPr>
            <p:spPr>
              <a:xfrm>
                <a:off x="6094033" y="3172855"/>
                <a:ext cx="213673" cy="67400"/>
              </a:xfrm>
              <a:custGeom>
                <a:avLst/>
                <a:gdLst/>
                <a:ahLst/>
                <a:cxnLst/>
                <a:rect l="l" t="t" r="r" b="b"/>
                <a:pathLst>
                  <a:path w="5773" h="1821" fill="none" extrusionOk="0">
                    <a:moveTo>
                      <a:pt x="5773" y="0"/>
                    </a:moveTo>
                    <a:lnTo>
                      <a:pt x="1" y="1820"/>
                    </a:lnTo>
                  </a:path>
                </a:pathLst>
              </a:custGeom>
              <a:noFill/>
              <a:ln w="19050"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5"/>
              <p:cNvSpPr/>
              <p:nvPr/>
            </p:nvSpPr>
            <p:spPr>
              <a:xfrm>
                <a:off x="5664807" y="3140173"/>
                <a:ext cx="214969" cy="172700"/>
              </a:xfrm>
              <a:custGeom>
                <a:avLst/>
                <a:gdLst/>
                <a:ahLst/>
                <a:cxnLst/>
                <a:rect l="l" t="t" r="r" b="b"/>
                <a:pathLst>
                  <a:path w="5808" h="4666" fill="none" extrusionOk="0">
                    <a:moveTo>
                      <a:pt x="5050" y="4666"/>
                    </a:moveTo>
                    <a:cubicBezTo>
                      <a:pt x="5808" y="3221"/>
                      <a:pt x="5282" y="1454"/>
                      <a:pt x="3890" y="732"/>
                    </a:cubicBezTo>
                    <a:cubicBezTo>
                      <a:pt x="2498" y="0"/>
                      <a:pt x="750" y="589"/>
                      <a:pt x="0" y="2034"/>
                    </a:cubicBezTo>
                  </a:path>
                </a:pathLst>
              </a:custGeom>
              <a:noFill/>
              <a:ln w="19050" cap="rnd" cmpd="sng">
                <a:solidFill>
                  <a:schemeClr val="accent5"/>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5"/>
              <p:cNvSpPr/>
              <p:nvPr/>
            </p:nvSpPr>
            <p:spPr>
              <a:xfrm>
                <a:off x="6013162" y="3321753"/>
                <a:ext cx="214969" cy="172737"/>
              </a:xfrm>
              <a:custGeom>
                <a:avLst/>
                <a:gdLst/>
                <a:ahLst/>
                <a:cxnLst/>
                <a:rect l="l" t="t" r="r" b="b"/>
                <a:pathLst>
                  <a:path w="5808" h="4667" fill="none" extrusionOk="0">
                    <a:moveTo>
                      <a:pt x="0" y="2035"/>
                    </a:moveTo>
                    <a:cubicBezTo>
                      <a:pt x="749" y="581"/>
                      <a:pt x="2498" y="1"/>
                      <a:pt x="3890" y="723"/>
                    </a:cubicBezTo>
                    <a:cubicBezTo>
                      <a:pt x="5281" y="1455"/>
                      <a:pt x="5808" y="3212"/>
                      <a:pt x="5049" y="4666"/>
                    </a:cubicBezTo>
                  </a:path>
                </a:pathLst>
              </a:custGeom>
              <a:noFill/>
              <a:ln w="19050" cap="rnd" cmpd="sng">
                <a:solidFill>
                  <a:schemeClr val="accent5"/>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5"/>
              <p:cNvSpPr/>
              <p:nvPr/>
            </p:nvSpPr>
            <p:spPr>
              <a:xfrm>
                <a:off x="5757929" y="3373940"/>
                <a:ext cx="235437" cy="159376"/>
              </a:xfrm>
              <a:custGeom>
                <a:avLst/>
                <a:gdLst/>
                <a:ahLst/>
                <a:cxnLst/>
                <a:rect l="l" t="t" r="r" b="b"/>
                <a:pathLst>
                  <a:path w="6361" h="4306" extrusionOk="0">
                    <a:moveTo>
                      <a:pt x="1115" y="0"/>
                    </a:moveTo>
                    <a:lnTo>
                      <a:pt x="1115" y="0"/>
                    </a:lnTo>
                    <a:cubicBezTo>
                      <a:pt x="1115" y="0"/>
                      <a:pt x="0" y="2614"/>
                      <a:pt x="2516" y="3925"/>
                    </a:cubicBezTo>
                    <a:cubicBezTo>
                      <a:pt x="3037" y="4197"/>
                      <a:pt x="3508" y="4305"/>
                      <a:pt x="3926" y="4305"/>
                    </a:cubicBezTo>
                    <a:cubicBezTo>
                      <a:pt x="5526" y="4305"/>
                      <a:pt x="6361" y="2730"/>
                      <a:pt x="6361" y="2730"/>
                    </a:cubicBezTo>
                    <a:lnTo>
                      <a:pt x="11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5"/>
              <p:cNvSpPr/>
              <p:nvPr/>
            </p:nvSpPr>
            <p:spPr>
              <a:xfrm>
                <a:off x="5555512" y="3292033"/>
                <a:ext cx="163817" cy="114480"/>
              </a:xfrm>
              <a:custGeom>
                <a:avLst/>
                <a:gdLst/>
                <a:ahLst/>
                <a:cxnLst/>
                <a:rect l="l" t="t" r="r" b="b"/>
                <a:pathLst>
                  <a:path w="4426" h="3093" extrusionOk="0">
                    <a:moveTo>
                      <a:pt x="1527" y="0"/>
                    </a:moveTo>
                    <a:cubicBezTo>
                      <a:pt x="991" y="0"/>
                      <a:pt x="546" y="197"/>
                      <a:pt x="348" y="572"/>
                    </a:cubicBezTo>
                    <a:cubicBezTo>
                      <a:pt x="1" y="1241"/>
                      <a:pt x="563" y="2213"/>
                      <a:pt x="1588" y="2748"/>
                    </a:cubicBezTo>
                    <a:cubicBezTo>
                      <a:pt x="2035" y="2979"/>
                      <a:pt x="2497" y="3093"/>
                      <a:pt x="2905" y="3093"/>
                    </a:cubicBezTo>
                    <a:cubicBezTo>
                      <a:pt x="3442" y="3093"/>
                      <a:pt x="3885" y="2897"/>
                      <a:pt x="4077" y="2516"/>
                    </a:cubicBezTo>
                    <a:cubicBezTo>
                      <a:pt x="4425" y="1856"/>
                      <a:pt x="3872" y="884"/>
                      <a:pt x="2837" y="349"/>
                    </a:cubicBezTo>
                    <a:cubicBezTo>
                      <a:pt x="2394" y="114"/>
                      <a:pt x="1935" y="0"/>
                      <a:pt x="1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p:nvPr/>
            </p:nvSpPr>
            <p:spPr>
              <a:xfrm>
                <a:off x="6024710" y="3535867"/>
                <a:ext cx="163817" cy="114554"/>
              </a:xfrm>
              <a:custGeom>
                <a:avLst/>
                <a:gdLst/>
                <a:ahLst/>
                <a:cxnLst/>
                <a:rect l="l" t="t" r="r" b="b"/>
                <a:pathLst>
                  <a:path w="4426" h="3095" extrusionOk="0">
                    <a:moveTo>
                      <a:pt x="1521" y="0"/>
                    </a:moveTo>
                    <a:cubicBezTo>
                      <a:pt x="984" y="0"/>
                      <a:pt x="541" y="196"/>
                      <a:pt x="348" y="576"/>
                    </a:cubicBezTo>
                    <a:cubicBezTo>
                      <a:pt x="0" y="1236"/>
                      <a:pt x="553" y="2218"/>
                      <a:pt x="1579" y="2753"/>
                    </a:cubicBezTo>
                    <a:cubicBezTo>
                      <a:pt x="2024" y="2983"/>
                      <a:pt x="2483" y="3094"/>
                      <a:pt x="2890" y="3094"/>
                    </a:cubicBezTo>
                    <a:cubicBezTo>
                      <a:pt x="3431" y="3094"/>
                      <a:pt x="3879" y="2898"/>
                      <a:pt x="4077" y="2521"/>
                    </a:cubicBezTo>
                    <a:cubicBezTo>
                      <a:pt x="4425" y="1852"/>
                      <a:pt x="3863" y="880"/>
                      <a:pt x="2837" y="344"/>
                    </a:cubicBezTo>
                    <a:cubicBezTo>
                      <a:pt x="2390" y="113"/>
                      <a:pt x="1929" y="0"/>
                      <a:pt x="15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 name="Google Shape;550;p35"/>
            <p:cNvGrpSpPr/>
            <p:nvPr/>
          </p:nvGrpSpPr>
          <p:grpSpPr>
            <a:xfrm rot="3307942">
              <a:off x="7004752" y="1650252"/>
              <a:ext cx="632710" cy="644517"/>
              <a:chOff x="6793038" y="2821871"/>
              <a:chExt cx="632691" cy="644497"/>
            </a:xfrm>
          </p:grpSpPr>
          <p:sp>
            <p:nvSpPr>
              <p:cNvPr id="551" name="Google Shape;551;p35"/>
              <p:cNvSpPr/>
              <p:nvPr/>
            </p:nvSpPr>
            <p:spPr>
              <a:xfrm>
                <a:off x="6966401" y="2821871"/>
                <a:ext cx="149938" cy="232142"/>
              </a:xfrm>
              <a:custGeom>
                <a:avLst/>
                <a:gdLst/>
                <a:ahLst/>
                <a:cxnLst/>
                <a:rect l="l" t="t" r="r" b="b"/>
                <a:pathLst>
                  <a:path w="4051" h="6272" extrusionOk="0">
                    <a:moveTo>
                      <a:pt x="2543" y="0"/>
                    </a:moveTo>
                    <a:cubicBezTo>
                      <a:pt x="2543" y="0"/>
                      <a:pt x="571" y="1124"/>
                      <a:pt x="286" y="2855"/>
                    </a:cubicBezTo>
                    <a:cubicBezTo>
                      <a:pt x="0" y="4586"/>
                      <a:pt x="1517" y="6272"/>
                      <a:pt x="1517" y="6272"/>
                    </a:cubicBezTo>
                    <a:cubicBezTo>
                      <a:pt x="1517" y="6272"/>
                      <a:pt x="3488" y="5157"/>
                      <a:pt x="3774" y="3426"/>
                    </a:cubicBezTo>
                    <a:cubicBezTo>
                      <a:pt x="4050" y="1695"/>
                      <a:pt x="2543" y="0"/>
                      <a:pt x="25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5"/>
              <p:cNvSpPr/>
              <p:nvPr/>
            </p:nvSpPr>
            <p:spPr>
              <a:xfrm>
                <a:off x="6793038" y="2967143"/>
                <a:ext cx="232179" cy="131727"/>
              </a:xfrm>
              <a:custGeom>
                <a:avLst/>
                <a:gdLst/>
                <a:ahLst/>
                <a:cxnLst/>
                <a:rect l="l" t="t" r="r" b="b"/>
                <a:pathLst>
                  <a:path w="6273" h="3559" extrusionOk="0">
                    <a:moveTo>
                      <a:pt x="2982" y="0"/>
                    </a:moveTo>
                    <a:cubicBezTo>
                      <a:pt x="1417" y="0"/>
                      <a:pt x="1" y="1267"/>
                      <a:pt x="1" y="1267"/>
                    </a:cubicBezTo>
                    <a:cubicBezTo>
                      <a:pt x="1" y="1267"/>
                      <a:pt x="1125" y="3239"/>
                      <a:pt x="2855" y="3524"/>
                    </a:cubicBezTo>
                    <a:cubicBezTo>
                      <a:pt x="3001" y="3548"/>
                      <a:pt x="3146" y="3558"/>
                      <a:pt x="3290" y="3558"/>
                    </a:cubicBezTo>
                    <a:cubicBezTo>
                      <a:pt x="4857" y="3558"/>
                      <a:pt x="6272" y="2293"/>
                      <a:pt x="6272" y="2293"/>
                    </a:cubicBezTo>
                    <a:cubicBezTo>
                      <a:pt x="6272" y="2293"/>
                      <a:pt x="5157" y="322"/>
                      <a:pt x="3426" y="36"/>
                    </a:cubicBezTo>
                    <a:cubicBezTo>
                      <a:pt x="3277" y="12"/>
                      <a:pt x="3129" y="0"/>
                      <a:pt x="2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5"/>
              <p:cNvSpPr/>
              <p:nvPr/>
            </p:nvSpPr>
            <p:spPr>
              <a:xfrm>
                <a:off x="6866691" y="2861141"/>
                <a:ext cx="181953" cy="191244"/>
              </a:xfrm>
              <a:custGeom>
                <a:avLst/>
                <a:gdLst/>
                <a:ahLst/>
                <a:cxnLst/>
                <a:rect l="l" t="t" r="r" b="b"/>
                <a:pathLst>
                  <a:path w="4916" h="5167" extrusionOk="0">
                    <a:moveTo>
                      <a:pt x="607" y="1"/>
                    </a:moveTo>
                    <a:lnTo>
                      <a:pt x="607" y="1"/>
                    </a:lnTo>
                    <a:cubicBezTo>
                      <a:pt x="607" y="1"/>
                      <a:pt x="0" y="2187"/>
                      <a:pt x="1026" y="3614"/>
                    </a:cubicBezTo>
                    <a:cubicBezTo>
                      <a:pt x="2052" y="5041"/>
                      <a:pt x="4309" y="5166"/>
                      <a:pt x="4309" y="5166"/>
                    </a:cubicBezTo>
                    <a:cubicBezTo>
                      <a:pt x="4309" y="5166"/>
                      <a:pt x="4915" y="2980"/>
                      <a:pt x="3890" y="1553"/>
                    </a:cubicBezTo>
                    <a:cubicBezTo>
                      <a:pt x="2864" y="126"/>
                      <a:pt x="607" y="1"/>
                      <a:pt x="6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5"/>
              <p:cNvSpPr/>
              <p:nvPr/>
            </p:nvSpPr>
            <p:spPr>
              <a:xfrm>
                <a:off x="6823757" y="2921877"/>
                <a:ext cx="601971" cy="544491"/>
              </a:xfrm>
              <a:custGeom>
                <a:avLst/>
                <a:gdLst/>
                <a:ahLst/>
                <a:cxnLst/>
                <a:rect l="l" t="t" r="r" b="b"/>
                <a:pathLst>
                  <a:path w="16264" h="14711" extrusionOk="0">
                    <a:moveTo>
                      <a:pt x="9736" y="0"/>
                    </a:moveTo>
                    <a:cubicBezTo>
                      <a:pt x="9370" y="0"/>
                      <a:pt x="8964" y="33"/>
                      <a:pt x="8511" y="99"/>
                    </a:cubicBezTo>
                    <a:cubicBezTo>
                      <a:pt x="6397" y="412"/>
                      <a:pt x="2819" y="3079"/>
                      <a:pt x="1570" y="4944"/>
                    </a:cubicBezTo>
                    <a:cubicBezTo>
                      <a:pt x="0" y="7290"/>
                      <a:pt x="98" y="8958"/>
                      <a:pt x="1329" y="10680"/>
                    </a:cubicBezTo>
                    <a:cubicBezTo>
                      <a:pt x="3332" y="13461"/>
                      <a:pt x="7648" y="14711"/>
                      <a:pt x="10522" y="14711"/>
                    </a:cubicBezTo>
                    <a:cubicBezTo>
                      <a:pt x="11603" y="14711"/>
                      <a:pt x="12480" y="14534"/>
                      <a:pt x="12954" y="14195"/>
                    </a:cubicBezTo>
                    <a:cubicBezTo>
                      <a:pt x="14693" y="12946"/>
                      <a:pt x="16263" y="6130"/>
                      <a:pt x="13507" y="2294"/>
                    </a:cubicBezTo>
                    <a:cubicBezTo>
                      <a:pt x="12476" y="859"/>
                      <a:pt x="11626" y="0"/>
                      <a:pt x="9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5"/>
              <p:cNvSpPr/>
              <p:nvPr/>
            </p:nvSpPr>
            <p:spPr>
              <a:xfrm>
                <a:off x="7126181" y="3051086"/>
                <a:ext cx="131468" cy="117108"/>
              </a:xfrm>
              <a:custGeom>
                <a:avLst/>
                <a:gdLst/>
                <a:ahLst/>
                <a:cxnLst/>
                <a:rect l="l" t="t" r="r" b="b"/>
                <a:pathLst>
                  <a:path w="3552" h="3164" extrusionOk="0">
                    <a:moveTo>
                      <a:pt x="1725" y="0"/>
                    </a:moveTo>
                    <a:cubicBezTo>
                      <a:pt x="1416" y="0"/>
                      <a:pt x="1107" y="92"/>
                      <a:pt x="840" y="284"/>
                    </a:cubicBezTo>
                    <a:cubicBezTo>
                      <a:pt x="153" y="775"/>
                      <a:pt x="1" y="1765"/>
                      <a:pt x="518" y="2487"/>
                    </a:cubicBezTo>
                    <a:cubicBezTo>
                      <a:pt x="837" y="2927"/>
                      <a:pt x="1332" y="3164"/>
                      <a:pt x="1828" y="3164"/>
                    </a:cubicBezTo>
                    <a:cubicBezTo>
                      <a:pt x="2137" y="3164"/>
                      <a:pt x="2446" y="3072"/>
                      <a:pt x="2713" y="2880"/>
                    </a:cubicBezTo>
                    <a:cubicBezTo>
                      <a:pt x="3409" y="2380"/>
                      <a:pt x="3552" y="1399"/>
                      <a:pt x="3034" y="676"/>
                    </a:cubicBezTo>
                    <a:cubicBezTo>
                      <a:pt x="2715" y="237"/>
                      <a:pt x="2220" y="0"/>
                      <a:pt x="1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5"/>
              <p:cNvSpPr/>
              <p:nvPr/>
            </p:nvSpPr>
            <p:spPr>
              <a:xfrm>
                <a:off x="7173408" y="3067482"/>
                <a:ext cx="50559" cy="43231"/>
              </a:xfrm>
              <a:custGeom>
                <a:avLst/>
                <a:gdLst/>
                <a:ahLst/>
                <a:cxnLst/>
                <a:rect l="l" t="t" r="r" b="b"/>
                <a:pathLst>
                  <a:path w="1366" h="1168" extrusionOk="0">
                    <a:moveTo>
                      <a:pt x="725" y="0"/>
                    </a:moveTo>
                    <a:cubicBezTo>
                      <a:pt x="597" y="0"/>
                      <a:pt x="464" y="41"/>
                      <a:pt x="349" y="126"/>
                    </a:cubicBezTo>
                    <a:cubicBezTo>
                      <a:pt x="72" y="323"/>
                      <a:pt x="1" y="688"/>
                      <a:pt x="188" y="947"/>
                    </a:cubicBezTo>
                    <a:cubicBezTo>
                      <a:pt x="291" y="1092"/>
                      <a:pt x="461" y="1168"/>
                      <a:pt x="637" y="1168"/>
                    </a:cubicBezTo>
                    <a:cubicBezTo>
                      <a:pt x="765" y="1168"/>
                      <a:pt x="896" y="1128"/>
                      <a:pt x="1009" y="1045"/>
                    </a:cubicBezTo>
                    <a:cubicBezTo>
                      <a:pt x="1285" y="849"/>
                      <a:pt x="1366" y="483"/>
                      <a:pt x="1178" y="224"/>
                    </a:cubicBezTo>
                    <a:cubicBezTo>
                      <a:pt x="1074" y="79"/>
                      <a:pt x="904" y="0"/>
                      <a:pt x="7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5"/>
              <p:cNvSpPr/>
              <p:nvPr/>
            </p:nvSpPr>
            <p:spPr>
              <a:xfrm>
                <a:off x="7173075" y="3126960"/>
                <a:ext cx="17877" cy="15508"/>
              </a:xfrm>
              <a:custGeom>
                <a:avLst/>
                <a:gdLst/>
                <a:ahLst/>
                <a:cxnLst/>
                <a:rect l="l" t="t" r="r" b="b"/>
                <a:pathLst>
                  <a:path w="483" h="419" extrusionOk="0">
                    <a:moveTo>
                      <a:pt x="259" y="1"/>
                    </a:moveTo>
                    <a:cubicBezTo>
                      <a:pt x="214" y="1"/>
                      <a:pt x="167" y="15"/>
                      <a:pt x="126" y="45"/>
                    </a:cubicBezTo>
                    <a:cubicBezTo>
                      <a:pt x="27" y="116"/>
                      <a:pt x="1" y="241"/>
                      <a:pt x="63" y="339"/>
                    </a:cubicBezTo>
                    <a:cubicBezTo>
                      <a:pt x="100" y="391"/>
                      <a:pt x="160" y="419"/>
                      <a:pt x="224" y="419"/>
                    </a:cubicBezTo>
                    <a:cubicBezTo>
                      <a:pt x="269" y="419"/>
                      <a:pt x="317" y="405"/>
                      <a:pt x="358" y="375"/>
                    </a:cubicBezTo>
                    <a:cubicBezTo>
                      <a:pt x="456" y="304"/>
                      <a:pt x="482" y="170"/>
                      <a:pt x="420" y="81"/>
                    </a:cubicBezTo>
                    <a:cubicBezTo>
                      <a:pt x="384" y="29"/>
                      <a:pt x="323" y="1"/>
                      <a:pt x="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5"/>
              <p:cNvSpPr/>
              <p:nvPr/>
            </p:nvSpPr>
            <p:spPr>
              <a:xfrm>
                <a:off x="6953188" y="3175260"/>
                <a:ext cx="131431" cy="117404"/>
              </a:xfrm>
              <a:custGeom>
                <a:avLst/>
                <a:gdLst/>
                <a:ahLst/>
                <a:cxnLst/>
                <a:rect l="l" t="t" r="r" b="b"/>
                <a:pathLst>
                  <a:path w="3551" h="3172" extrusionOk="0">
                    <a:moveTo>
                      <a:pt x="1722" y="0"/>
                    </a:moveTo>
                    <a:cubicBezTo>
                      <a:pt x="1414" y="0"/>
                      <a:pt x="1105" y="92"/>
                      <a:pt x="839" y="283"/>
                    </a:cubicBezTo>
                    <a:cubicBezTo>
                      <a:pt x="152" y="783"/>
                      <a:pt x="0" y="1773"/>
                      <a:pt x="518" y="2487"/>
                    </a:cubicBezTo>
                    <a:cubicBezTo>
                      <a:pt x="837" y="2933"/>
                      <a:pt x="1333" y="3171"/>
                      <a:pt x="1830" y="3171"/>
                    </a:cubicBezTo>
                    <a:cubicBezTo>
                      <a:pt x="2138" y="3171"/>
                      <a:pt x="2446" y="3079"/>
                      <a:pt x="2712" y="2888"/>
                    </a:cubicBezTo>
                    <a:cubicBezTo>
                      <a:pt x="3408" y="2389"/>
                      <a:pt x="3551" y="1407"/>
                      <a:pt x="3033" y="685"/>
                    </a:cubicBezTo>
                    <a:cubicBezTo>
                      <a:pt x="2714" y="239"/>
                      <a:pt x="2218" y="0"/>
                      <a:pt x="1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6972323" y="3212235"/>
                <a:ext cx="50226" cy="43120"/>
              </a:xfrm>
              <a:custGeom>
                <a:avLst/>
                <a:gdLst/>
                <a:ahLst/>
                <a:cxnLst/>
                <a:rect l="l" t="t" r="r" b="b"/>
                <a:pathLst>
                  <a:path w="1357" h="1165" extrusionOk="0">
                    <a:moveTo>
                      <a:pt x="725" y="0"/>
                    </a:moveTo>
                    <a:cubicBezTo>
                      <a:pt x="597" y="0"/>
                      <a:pt x="465" y="40"/>
                      <a:pt x="349" y="123"/>
                    </a:cubicBezTo>
                    <a:cubicBezTo>
                      <a:pt x="72" y="319"/>
                      <a:pt x="1" y="685"/>
                      <a:pt x="179" y="943"/>
                    </a:cubicBezTo>
                    <a:cubicBezTo>
                      <a:pt x="288" y="1088"/>
                      <a:pt x="456" y="1164"/>
                      <a:pt x="633" y="1164"/>
                    </a:cubicBezTo>
                    <a:cubicBezTo>
                      <a:pt x="760" y="1164"/>
                      <a:pt x="893" y="1124"/>
                      <a:pt x="1009" y="1042"/>
                    </a:cubicBezTo>
                    <a:cubicBezTo>
                      <a:pt x="1285" y="845"/>
                      <a:pt x="1357" y="480"/>
                      <a:pt x="1178" y="221"/>
                    </a:cubicBezTo>
                    <a:cubicBezTo>
                      <a:pt x="1070" y="76"/>
                      <a:pt x="901" y="0"/>
                      <a:pt x="7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5"/>
              <p:cNvSpPr/>
              <p:nvPr/>
            </p:nvSpPr>
            <p:spPr>
              <a:xfrm>
                <a:off x="7036723" y="3224708"/>
                <a:ext cx="18173" cy="15508"/>
              </a:xfrm>
              <a:custGeom>
                <a:avLst/>
                <a:gdLst/>
                <a:ahLst/>
                <a:cxnLst/>
                <a:rect l="l" t="t" r="r" b="b"/>
                <a:pathLst>
                  <a:path w="491" h="419" extrusionOk="0">
                    <a:moveTo>
                      <a:pt x="260" y="0"/>
                    </a:moveTo>
                    <a:cubicBezTo>
                      <a:pt x="213" y="0"/>
                      <a:pt x="166" y="15"/>
                      <a:pt x="125" y="44"/>
                    </a:cubicBezTo>
                    <a:cubicBezTo>
                      <a:pt x="27" y="116"/>
                      <a:pt x="0" y="250"/>
                      <a:pt x="72" y="339"/>
                    </a:cubicBezTo>
                    <a:cubicBezTo>
                      <a:pt x="108" y="391"/>
                      <a:pt x="169" y="419"/>
                      <a:pt x="232" y="419"/>
                    </a:cubicBezTo>
                    <a:cubicBezTo>
                      <a:pt x="278" y="419"/>
                      <a:pt x="325" y="404"/>
                      <a:pt x="366" y="375"/>
                    </a:cubicBezTo>
                    <a:cubicBezTo>
                      <a:pt x="464" y="303"/>
                      <a:pt x="491" y="178"/>
                      <a:pt x="429" y="80"/>
                    </a:cubicBezTo>
                    <a:cubicBezTo>
                      <a:pt x="387" y="28"/>
                      <a:pt x="324" y="0"/>
                      <a:pt x="2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5"/>
              <p:cNvSpPr/>
              <p:nvPr/>
            </p:nvSpPr>
            <p:spPr>
              <a:xfrm>
                <a:off x="7109044" y="3203537"/>
                <a:ext cx="104671" cy="78133"/>
              </a:xfrm>
              <a:custGeom>
                <a:avLst/>
                <a:gdLst/>
                <a:ahLst/>
                <a:cxnLst/>
                <a:rect l="l" t="t" r="r" b="b"/>
                <a:pathLst>
                  <a:path w="2828" h="2111" extrusionOk="0">
                    <a:moveTo>
                      <a:pt x="2159" y="1"/>
                    </a:moveTo>
                    <a:lnTo>
                      <a:pt x="0" y="1553"/>
                    </a:lnTo>
                    <a:cubicBezTo>
                      <a:pt x="0" y="1553"/>
                      <a:pt x="404" y="2111"/>
                      <a:pt x="1032" y="2111"/>
                    </a:cubicBezTo>
                    <a:cubicBezTo>
                      <a:pt x="1259" y="2111"/>
                      <a:pt x="1516" y="2038"/>
                      <a:pt x="1793" y="1839"/>
                    </a:cubicBezTo>
                    <a:cubicBezTo>
                      <a:pt x="2828" y="1098"/>
                      <a:pt x="2159" y="1"/>
                      <a:pt x="2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5"/>
              <p:cNvSpPr/>
              <p:nvPr/>
            </p:nvSpPr>
            <p:spPr>
              <a:xfrm>
                <a:off x="7236143" y="3134732"/>
                <a:ext cx="86239" cy="66178"/>
              </a:xfrm>
              <a:custGeom>
                <a:avLst/>
                <a:gdLst/>
                <a:ahLst/>
                <a:cxnLst/>
                <a:rect l="l" t="t" r="r" b="b"/>
                <a:pathLst>
                  <a:path w="2330" h="1788" extrusionOk="0">
                    <a:moveTo>
                      <a:pt x="1573" y="1"/>
                    </a:moveTo>
                    <a:cubicBezTo>
                      <a:pt x="1315" y="1"/>
                      <a:pt x="1011" y="102"/>
                      <a:pt x="732" y="299"/>
                    </a:cubicBezTo>
                    <a:cubicBezTo>
                      <a:pt x="224" y="665"/>
                      <a:pt x="1" y="1227"/>
                      <a:pt x="242" y="1557"/>
                    </a:cubicBezTo>
                    <a:cubicBezTo>
                      <a:pt x="350" y="1711"/>
                      <a:pt x="541" y="1787"/>
                      <a:pt x="766" y="1787"/>
                    </a:cubicBezTo>
                    <a:cubicBezTo>
                      <a:pt x="1022" y="1787"/>
                      <a:pt x="1322" y="1689"/>
                      <a:pt x="1598" y="1494"/>
                    </a:cubicBezTo>
                    <a:cubicBezTo>
                      <a:pt x="2106" y="1128"/>
                      <a:pt x="2329" y="557"/>
                      <a:pt x="2088" y="227"/>
                    </a:cubicBezTo>
                    <a:cubicBezTo>
                      <a:pt x="1981" y="75"/>
                      <a:pt x="1794" y="1"/>
                      <a:pt x="15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5"/>
              <p:cNvSpPr/>
              <p:nvPr/>
            </p:nvSpPr>
            <p:spPr>
              <a:xfrm>
                <a:off x="7003376" y="3302137"/>
                <a:ext cx="86202" cy="66178"/>
              </a:xfrm>
              <a:custGeom>
                <a:avLst/>
                <a:gdLst/>
                <a:ahLst/>
                <a:cxnLst/>
                <a:rect l="l" t="t" r="r" b="b"/>
                <a:pathLst>
                  <a:path w="2329" h="1788" extrusionOk="0">
                    <a:moveTo>
                      <a:pt x="1566" y="1"/>
                    </a:moveTo>
                    <a:cubicBezTo>
                      <a:pt x="1308" y="1"/>
                      <a:pt x="1006" y="102"/>
                      <a:pt x="732" y="299"/>
                    </a:cubicBezTo>
                    <a:cubicBezTo>
                      <a:pt x="214" y="664"/>
                      <a:pt x="0" y="1226"/>
                      <a:pt x="232" y="1557"/>
                    </a:cubicBezTo>
                    <a:cubicBezTo>
                      <a:pt x="345" y="1711"/>
                      <a:pt x="538" y="1787"/>
                      <a:pt x="763" y="1787"/>
                    </a:cubicBezTo>
                    <a:cubicBezTo>
                      <a:pt x="1019" y="1787"/>
                      <a:pt x="1318" y="1689"/>
                      <a:pt x="1588" y="1494"/>
                    </a:cubicBezTo>
                    <a:cubicBezTo>
                      <a:pt x="2106" y="1128"/>
                      <a:pt x="2329" y="557"/>
                      <a:pt x="2088" y="227"/>
                    </a:cubicBezTo>
                    <a:cubicBezTo>
                      <a:pt x="1977" y="75"/>
                      <a:pt x="1788" y="1"/>
                      <a:pt x="1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35"/>
            <p:cNvGrpSpPr/>
            <p:nvPr/>
          </p:nvGrpSpPr>
          <p:grpSpPr>
            <a:xfrm rot="-2888789">
              <a:off x="5920562" y="2397867"/>
              <a:ext cx="1033015" cy="1057026"/>
              <a:chOff x="7335750" y="3500700"/>
              <a:chExt cx="802675" cy="821375"/>
            </a:xfrm>
          </p:grpSpPr>
          <p:sp>
            <p:nvSpPr>
              <p:cNvPr id="565" name="Google Shape;565;p35"/>
              <p:cNvSpPr/>
              <p:nvPr/>
            </p:nvSpPr>
            <p:spPr>
              <a:xfrm>
                <a:off x="7776450" y="3765875"/>
                <a:ext cx="361975" cy="329825"/>
              </a:xfrm>
              <a:custGeom>
                <a:avLst/>
                <a:gdLst/>
                <a:ahLst/>
                <a:cxnLst/>
                <a:rect l="l" t="t" r="r" b="b"/>
                <a:pathLst>
                  <a:path w="14479" h="13193" extrusionOk="0">
                    <a:moveTo>
                      <a:pt x="7240" y="1"/>
                    </a:moveTo>
                    <a:cubicBezTo>
                      <a:pt x="5551" y="1"/>
                      <a:pt x="3863" y="645"/>
                      <a:pt x="2578" y="1934"/>
                    </a:cubicBezTo>
                    <a:cubicBezTo>
                      <a:pt x="0" y="4513"/>
                      <a:pt x="0" y="8688"/>
                      <a:pt x="2578" y="11266"/>
                    </a:cubicBezTo>
                    <a:cubicBezTo>
                      <a:pt x="3863" y="12550"/>
                      <a:pt x="5551" y="13193"/>
                      <a:pt x="7240" y="13193"/>
                    </a:cubicBezTo>
                    <a:cubicBezTo>
                      <a:pt x="8928" y="13193"/>
                      <a:pt x="10616" y="12550"/>
                      <a:pt x="11901" y="11266"/>
                    </a:cubicBezTo>
                    <a:cubicBezTo>
                      <a:pt x="14479" y="8688"/>
                      <a:pt x="14479" y="4513"/>
                      <a:pt x="11901" y="1934"/>
                    </a:cubicBezTo>
                    <a:cubicBezTo>
                      <a:pt x="10616" y="645"/>
                      <a:pt x="8928" y="1"/>
                      <a:pt x="72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7722700" y="3927075"/>
                <a:ext cx="168850" cy="167300"/>
              </a:xfrm>
              <a:custGeom>
                <a:avLst/>
                <a:gdLst/>
                <a:ahLst/>
                <a:cxnLst/>
                <a:rect l="l" t="t" r="r" b="b"/>
                <a:pathLst>
                  <a:path w="6754" h="6692" extrusionOk="0">
                    <a:moveTo>
                      <a:pt x="3369" y="0"/>
                    </a:moveTo>
                    <a:cubicBezTo>
                      <a:pt x="3352" y="0"/>
                      <a:pt x="3335" y="0"/>
                      <a:pt x="3319" y="1"/>
                    </a:cubicBezTo>
                    <a:cubicBezTo>
                      <a:pt x="1472" y="27"/>
                      <a:pt x="0" y="1553"/>
                      <a:pt x="36" y="3399"/>
                    </a:cubicBezTo>
                    <a:cubicBezTo>
                      <a:pt x="62" y="5230"/>
                      <a:pt x="1552" y="6692"/>
                      <a:pt x="3376" y="6692"/>
                    </a:cubicBezTo>
                    <a:cubicBezTo>
                      <a:pt x="3393" y="6692"/>
                      <a:pt x="3409" y="6691"/>
                      <a:pt x="3426" y="6691"/>
                    </a:cubicBezTo>
                    <a:cubicBezTo>
                      <a:pt x="5272" y="6656"/>
                      <a:pt x="6753" y="5139"/>
                      <a:pt x="6718" y="3292"/>
                    </a:cubicBezTo>
                    <a:cubicBezTo>
                      <a:pt x="6691" y="1462"/>
                      <a:pt x="5201" y="0"/>
                      <a:pt x="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5"/>
              <p:cNvSpPr/>
              <p:nvPr/>
            </p:nvSpPr>
            <p:spPr>
              <a:xfrm>
                <a:off x="7335750" y="3536125"/>
                <a:ext cx="361975" cy="329800"/>
              </a:xfrm>
              <a:custGeom>
                <a:avLst/>
                <a:gdLst/>
                <a:ahLst/>
                <a:cxnLst/>
                <a:rect l="l" t="t" r="r" b="b"/>
                <a:pathLst>
                  <a:path w="14479" h="13192" extrusionOk="0">
                    <a:moveTo>
                      <a:pt x="7243" y="0"/>
                    </a:moveTo>
                    <a:cubicBezTo>
                      <a:pt x="5556" y="0"/>
                      <a:pt x="3867" y="642"/>
                      <a:pt x="2578" y="1927"/>
                    </a:cubicBezTo>
                    <a:cubicBezTo>
                      <a:pt x="0" y="4505"/>
                      <a:pt x="0" y="8680"/>
                      <a:pt x="2578" y="11258"/>
                    </a:cubicBezTo>
                    <a:cubicBezTo>
                      <a:pt x="3867" y="12547"/>
                      <a:pt x="5556" y="13192"/>
                      <a:pt x="7243" y="13192"/>
                    </a:cubicBezTo>
                    <a:cubicBezTo>
                      <a:pt x="8930" y="13192"/>
                      <a:pt x="10616" y="12547"/>
                      <a:pt x="11901" y="11258"/>
                    </a:cubicBezTo>
                    <a:cubicBezTo>
                      <a:pt x="14479" y="8680"/>
                      <a:pt x="14479" y="4505"/>
                      <a:pt x="11901" y="1927"/>
                    </a:cubicBezTo>
                    <a:cubicBezTo>
                      <a:pt x="10616" y="642"/>
                      <a:pt x="8930" y="0"/>
                      <a:pt x="7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5"/>
              <p:cNvSpPr/>
              <p:nvPr/>
            </p:nvSpPr>
            <p:spPr>
              <a:xfrm>
                <a:off x="7569250" y="3629425"/>
                <a:ext cx="347950" cy="329700"/>
              </a:xfrm>
              <a:custGeom>
                <a:avLst/>
                <a:gdLst/>
                <a:ahLst/>
                <a:cxnLst/>
                <a:rect l="l" t="t" r="r" b="b"/>
                <a:pathLst>
                  <a:path w="13918" h="13188" extrusionOk="0">
                    <a:moveTo>
                      <a:pt x="6945" y="1"/>
                    </a:moveTo>
                    <a:cubicBezTo>
                      <a:pt x="3628" y="1"/>
                      <a:pt x="776" y="2492"/>
                      <a:pt x="402" y="5867"/>
                    </a:cubicBezTo>
                    <a:cubicBezTo>
                      <a:pt x="0" y="9489"/>
                      <a:pt x="2605" y="12745"/>
                      <a:pt x="6227" y="13147"/>
                    </a:cubicBezTo>
                    <a:cubicBezTo>
                      <a:pt x="6475" y="13174"/>
                      <a:pt x="6721" y="13187"/>
                      <a:pt x="6964" y="13187"/>
                    </a:cubicBezTo>
                    <a:cubicBezTo>
                      <a:pt x="10282" y="13187"/>
                      <a:pt x="13142" y="10696"/>
                      <a:pt x="13516" y="7321"/>
                    </a:cubicBezTo>
                    <a:cubicBezTo>
                      <a:pt x="13917" y="3699"/>
                      <a:pt x="11303" y="443"/>
                      <a:pt x="7681" y="42"/>
                    </a:cubicBezTo>
                    <a:cubicBezTo>
                      <a:pt x="7434" y="14"/>
                      <a:pt x="7188" y="1"/>
                      <a:pt x="69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7441900" y="3786350"/>
                <a:ext cx="190925" cy="167300"/>
              </a:xfrm>
              <a:custGeom>
                <a:avLst/>
                <a:gdLst/>
                <a:ahLst/>
                <a:cxnLst/>
                <a:rect l="l" t="t" r="r" b="b"/>
                <a:pathLst>
                  <a:path w="7637" h="6692" extrusionOk="0">
                    <a:moveTo>
                      <a:pt x="3810" y="0"/>
                    </a:moveTo>
                    <a:cubicBezTo>
                      <a:pt x="3298" y="0"/>
                      <a:pt x="2779" y="118"/>
                      <a:pt x="2293" y="366"/>
                    </a:cubicBezTo>
                    <a:cubicBezTo>
                      <a:pt x="652" y="1214"/>
                      <a:pt x="1" y="3230"/>
                      <a:pt x="839" y="4871"/>
                    </a:cubicBezTo>
                    <a:cubicBezTo>
                      <a:pt x="1429" y="6027"/>
                      <a:pt x="2603" y="6691"/>
                      <a:pt x="3822" y="6691"/>
                    </a:cubicBezTo>
                    <a:cubicBezTo>
                      <a:pt x="4335" y="6691"/>
                      <a:pt x="4856" y="6574"/>
                      <a:pt x="5344" y="6325"/>
                    </a:cubicBezTo>
                    <a:cubicBezTo>
                      <a:pt x="6986" y="5478"/>
                      <a:pt x="7637" y="3462"/>
                      <a:pt x="6789" y="1820"/>
                    </a:cubicBezTo>
                    <a:cubicBezTo>
                      <a:pt x="6199" y="665"/>
                      <a:pt x="5026" y="0"/>
                      <a:pt x="38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7641950" y="3500700"/>
                <a:ext cx="190500" cy="167275"/>
              </a:xfrm>
              <a:custGeom>
                <a:avLst/>
                <a:gdLst/>
                <a:ahLst/>
                <a:cxnLst/>
                <a:rect l="l" t="t" r="r" b="b"/>
                <a:pathLst>
                  <a:path w="7620" h="6691" extrusionOk="0">
                    <a:moveTo>
                      <a:pt x="3806" y="0"/>
                    </a:moveTo>
                    <a:cubicBezTo>
                      <a:pt x="2719" y="0"/>
                      <a:pt x="1653" y="532"/>
                      <a:pt x="1009" y="1515"/>
                    </a:cubicBezTo>
                    <a:cubicBezTo>
                      <a:pt x="1" y="3058"/>
                      <a:pt x="429" y="5128"/>
                      <a:pt x="1972" y="6145"/>
                    </a:cubicBezTo>
                    <a:cubicBezTo>
                      <a:pt x="2537" y="6514"/>
                      <a:pt x="3173" y="6691"/>
                      <a:pt x="3803" y="6691"/>
                    </a:cubicBezTo>
                    <a:cubicBezTo>
                      <a:pt x="4893" y="6691"/>
                      <a:pt x="5963" y="6160"/>
                      <a:pt x="6602" y="5182"/>
                    </a:cubicBezTo>
                    <a:cubicBezTo>
                      <a:pt x="7619" y="3638"/>
                      <a:pt x="7182" y="1560"/>
                      <a:pt x="5639" y="552"/>
                    </a:cubicBezTo>
                    <a:cubicBezTo>
                      <a:pt x="5073" y="179"/>
                      <a:pt x="4436" y="0"/>
                      <a:pt x="38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a:off x="7378550" y="3660300"/>
                <a:ext cx="578350" cy="661775"/>
              </a:xfrm>
              <a:custGeom>
                <a:avLst/>
                <a:gdLst/>
                <a:ahLst/>
                <a:cxnLst/>
                <a:rect l="l" t="t" r="r" b="b"/>
                <a:pathLst>
                  <a:path w="23134" h="26471" extrusionOk="0">
                    <a:moveTo>
                      <a:pt x="8774" y="1"/>
                    </a:moveTo>
                    <a:cubicBezTo>
                      <a:pt x="8667" y="1"/>
                      <a:pt x="8558" y="7"/>
                      <a:pt x="8449" y="20"/>
                    </a:cubicBezTo>
                    <a:cubicBezTo>
                      <a:pt x="6924" y="198"/>
                      <a:pt x="5826" y="1581"/>
                      <a:pt x="6005" y="3107"/>
                    </a:cubicBezTo>
                    <a:lnTo>
                      <a:pt x="6228" y="8700"/>
                    </a:lnTo>
                    <a:cubicBezTo>
                      <a:pt x="6246" y="9110"/>
                      <a:pt x="6157" y="9512"/>
                      <a:pt x="5960" y="9878"/>
                    </a:cubicBezTo>
                    <a:lnTo>
                      <a:pt x="1" y="21305"/>
                    </a:lnTo>
                    <a:lnTo>
                      <a:pt x="9921" y="26471"/>
                    </a:lnTo>
                    <a:lnTo>
                      <a:pt x="15943" y="14918"/>
                    </a:lnTo>
                    <a:cubicBezTo>
                      <a:pt x="16130" y="14570"/>
                      <a:pt x="16398" y="14267"/>
                      <a:pt x="16737" y="14044"/>
                    </a:cubicBezTo>
                    <a:lnTo>
                      <a:pt x="21269" y="11073"/>
                    </a:lnTo>
                    <a:cubicBezTo>
                      <a:pt x="22625" y="10341"/>
                      <a:pt x="23133" y="8655"/>
                      <a:pt x="22402" y="7299"/>
                    </a:cubicBezTo>
                    <a:cubicBezTo>
                      <a:pt x="21903" y="6364"/>
                      <a:pt x="20942" y="5836"/>
                      <a:pt x="19951" y="5836"/>
                    </a:cubicBezTo>
                    <a:cubicBezTo>
                      <a:pt x="19506" y="5836"/>
                      <a:pt x="19055" y="5942"/>
                      <a:pt x="18637" y="6166"/>
                    </a:cubicBezTo>
                    <a:lnTo>
                      <a:pt x="12357" y="9539"/>
                    </a:lnTo>
                    <a:lnTo>
                      <a:pt x="11536" y="2464"/>
                    </a:lnTo>
                    <a:cubicBezTo>
                      <a:pt x="11370" y="1048"/>
                      <a:pt x="10167" y="1"/>
                      <a:pt x="87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5"/>
              <p:cNvSpPr/>
              <p:nvPr/>
            </p:nvSpPr>
            <p:spPr>
              <a:xfrm>
                <a:off x="7704400" y="3553400"/>
                <a:ext cx="385875" cy="379575"/>
              </a:xfrm>
              <a:custGeom>
                <a:avLst/>
                <a:gdLst/>
                <a:ahLst/>
                <a:cxnLst/>
                <a:rect l="l" t="t" r="r" b="b"/>
                <a:pathLst>
                  <a:path w="15435" h="15183" extrusionOk="0">
                    <a:moveTo>
                      <a:pt x="7723" y="1"/>
                    </a:moveTo>
                    <a:cubicBezTo>
                      <a:pt x="7641" y="1"/>
                      <a:pt x="7559" y="2"/>
                      <a:pt x="7476" y="5"/>
                    </a:cubicBezTo>
                    <a:cubicBezTo>
                      <a:pt x="3292" y="139"/>
                      <a:pt x="1" y="3645"/>
                      <a:pt x="134" y="7829"/>
                    </a:cubicBezTo>
                    <a:cubicBezTo>
                      <a:pt x="266" y="11944"/>
                      <a:pt x="3637" y="15183"/>
                      <a:pt x="7727" y="15183"/>
                    </a:cubicBezTo>
                    <a:cubicBezTo>
                      <a:pt x="7804" y="15183"/>
                      <a:pt x="7881" y="15182"/>
                      <a:pt x="7958" y="15179"/>
                    </a:cubicBezTo>
                    <a:cubicBezTo>
                      <a:pt x="12142" y="15046"/>
                      <a:pt x="15434" y="11540"/>
                      <a:pt x="15300" y="7356"/>
                    </a:cubicBezTo>
                    <a:cubicBezTo>
                      <a:pt x="15169" y="3245"/>
                      <a:pt x="11806" y="1"/>
                      <a:pt x="7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7470900" y="3537150"/>
                <a:ext cx="286825" cy="262700"/>
              </a:xfrm>
              <a:custGeom>
                <a:avLst/>
                <a:gdLst/>
                <a:ahLst/>
                <a:cxnLst/>
                <a:rect l="l" t="t" r="r" b="b"/>
                <a:pathLst>
                  <a:path w="11473" h="10508" extrusionOk="0">
                    <a:moveTo>
                      <a:pt x="5741" y="0"/>
                    </a:moveTo>
                    <a:cubicBezTo>
                      <a:pt x="5387" y="0"/>
                      <a:pt x="5027" y="36"/>
                      <a:pt x="4666" y="111"/>
                    </a:cubicBezTo>
                    <a:cubicBezTo>
                      <a:pt x="1829" y="699"/>
                      <a:pt x="0" y="3483"/>
                      <a:pt x="598" y="6329"/>
                    </a:cubicBezTo>
                    <a:cubicBezTo>
                      <a:pt x="1112" y="8806"/>
                      <a:pt x="3299" y="10507"/>
                      <a:pt x="5734" y="10507"/>
                    </a:cubicBezTo>
                    <a:cubicBezTo>
                      <a:pt x="6088" y="10507"/>
                      <a:pt x="6447" y="10471"/>
                      <a:pt x="6807" y="10397"/>
                    </a:cubicBezTo>
                    <a:cubicBezTo>
                      <a:pt x="9644" y="9808"/>
                      <a:pt x="11473" y="7024"/>
                      <a:pt x="10884" y="4188"/>
                    </a:cubicBezTo>
                    <a:cubicBezTo>
                      <a:pt x="10362" y="1703"/>
                      <a:pt x="8181" y="0"/>
                      <a:pt x="57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5"/>
              <p:cNvSpPr/>
              <p:nvPr/>
            </p:nvSpPr>
            <p:spPr>
              <a:xfrm>
                <a:off x="7679875" y="3941075"/>
                <a:ext cx="80750" cy="71950"/>
              </a:xfrm>
              <a:custGeom>
                <a:avLst/>
                <a:gdLst/>
                <a:ahLst/>
                <a:cxnLst/>
                <a:rect l="l" t="t" r="r" b="b"/>
                <a:pathLst>
                  <a:path w="3230" h="2878" extrusionOk="0">
                    <a:moveTo>
                      <a:pt x="1654" y="0"/>
                    </a:moveTo>
                    <a:cubicBezTo>
                      <a:pt x="1138" y="0"/>
                      <a:pt x="634" y="289"/>
                      <a:pt x="375" y="788"/>
                    </a:cubicBezTo>
                    <a:cubicBezTo>
                      <a:pt x="0" y="1501"/>
                      <a:pt x="259" y="2367"/>
                      <a:pt x="946" y="2723"/>
                    </a:cubicBezTo>
                    <a:cubicBezTo>
                      <a:pt x="1147" y="2828"/>
                      <a:pt x="1361" y="2877"/>
                      <a:pt x="1573" y="2877"/>
                    </a:cubicBezTo>
                    <a:cubicBezTo>
                      <a:pt x="2087" y="2877"/>
                      <a:pt x="2590" y="2586"/>
                      <a:pt x="2855" y="2081"/>
                    </a:cubicBezTo>
                    <a:cubicBezTo>
                      <a:pt x="3230" y="1376"/>
                      <a:pt x="2971" y="511"/>
                      <a:pt x="2284" y="154"/>
                    </a:cubicBezTo>
                    <a:cubicBezTo>
                      <a:pt x="2083" y="50"/>
                      <a:pt x="1868" y="0"/>
                      <a:pt x="1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5"/>
              <p:cNvSpPr/>
              <p:nvPr/>
            </p:nvSpPr>
            <p:spPr>
              <a:xfrm>
                <a:off x="7717775" y="3961950"/>
                <a:ext cx="31025" cy="26175"/>
              </a:xfrm>
              <a:custGeom>
                <a:avLst/>
                <a:gdLst/>
                <a:ahLst/>
                <a:cxnLst/>
                <a:rect l="l" t="t" r="r" b="b"/>
                <a:pathLst>
                  <a:path w="1241" h="1047" extrusionOk="0">
                    <a:moveTo>
                      <a:pt x="586" y="0"/>
                    </a:moveTo>
                    <a:cubicBezTo>
                      <a:pt x="396" y="0"/>
                      <a:pt x="216" y="96"/>
                      <a:pt x="126" y="265"/>
                    </a:cubicBezTo>
                    <a:cubicBezTo>
                      <a:pt x="1" y="515"/>
                      <a:pt x="108" y="836"/>
                      <a:pt x="384" y="978"/>
                    </a:cubicBezTo>
                    <a:cubicBezTo>
                      <a:pt x="471" y="1025"/>
                      <a:pt x="564" y="1047"/>
                      <a:pt x="655" y="1047"/>
                    </a:cubicBezTo>
                    <a:cubicBezTo>
                      <a:pt x="845" y="1047"/>
                      <a:pt x="1026" y="951"/>
                      <a:pt x="1116" y="782"/>
                    </a:cubicBezTo>
                    <a:cubicBezTo>
                      <a:pt x="1241" y="532"/>
                      <a:pt x="1134" y="211"/>
                      <a:pt x="857" y="69"/>
                    </a:cubicBezTo>
                    <a:cubicBezTo>
                      <a:pt x="771" y="22"/>
                      <a:pt x="677" y="0"/>
                      <a:pt x="5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7698150" y="3973825"/>
                <a:ext cx="11400" cy="9350"/>
              </a:xfrm>
              <a:custGeom>
                <a:avLst/>
                <a:gdLst/>
                <a:ahLst/>
                <a:cxnLst/>
                <a:rect l="l" t="t" r="r" b="b"/>
                <a:pathLst>
                  <a:path w="456" h="374" extrusionOk="0">
                    <a:moveTo>
                      <a:pt x="216" y="1"/>
                    </a:moveTo>
                    <a:cubicBezTo>
                      <a:pt x="147" y="1"/>
                      <a:pt x="82" y="32"/>
                      <a:pt x="45" y="93"/>
                    </a:cubicBezTo>
                    <a:cubicBezTo>
                      <a:pt x="1" y="182"/>
                      <a:pt x="45" y="298"/>
                      <a:pt x="144" y="352"/>
                    </a:cubicBezTo>
                    <a:cubicBezTo>
                      <a:pt x="175" y="366"/>
                      <a:pt x="208" y="373"/>
                      <a:pt x="240" y="373"/>
                    </a:cubicBezTo>
                    <a:cubicBezTo>
                      <a:pt x="308" y="373"/>
                      <a:pt x="372" y="341"/>
                      <a:pt x="402" y="280"/>
                    </a:cubicBezTo>
                    <a:cubicBezTo>
                      <a:pt x="456" y="191"/>
                      <a:pt x="411" y="75"/>
                      <a:pt x="313" y="22"/>
                    </a:cubicBezTo>
                    <a:cubicBezTo>
                      <a:pt x="282" y="8"/>
                      <a:pt x="249" y="1"/>
                      <a:pt x="2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7564350" y="3880625"/>
                <a:ext cx="80750" cy="72175"/>
              </a:xfrm>
              <a:custGeom>
                <a:avLst/>
                <a:gdLst/>
                <a:ahLst/>
                <a:cxnLst/>
                <a:rect l="l" t="t" r="r" b="b"/>
                <a:pathLst>
                  <a:path w="3230" h="2887" extrusionOk="0">
                    <a:moveTo>
                      <a:pt x="1655" y="1"/>
                    </a:moveTo>
                    <a:cubicBezTo>
                      <a:pt x="1139" y="1"/>
                      <a:pt x="634" y="292"/>
                      <a:pt x="375" y="797"/>
                    </a:cubicBezTo>
                    <a:cubicBezTo>
                      <a:pt x="0" y="1511"/>
                      <a:pt x="259" y="2376"/>
                      <a:pt x="946" y="2733"/>
                    </a:cubicBezTo>
                    <a:cubicBezTo>
                      <a:pt x="1146" y="2837"/>
                      <a:pt x="1361" y="2886"/>
                      <a:pt x="1573" y="2886"/>
                    </a:cubicBezTo>
                    <a:cubicBezTo>
                      <a:pt x="2087" y="2886"/>
                      <a:pt x="2590" y="2596"/>
                      <a:pt x="2855" y="2090"/>
                    </a:cubicBezTo>
                    <a:cubicBezTo>
                      <a:pt x="3230" y="1377"/>
                      <a:pt x="2971" y="511"/>
                      <a:pt x="2284" y="155"/>
                    </a:cubicBezTo>
                    <a:cubicBezTo>
                      <a:pt x="2083" y="50"/>
                      <a:pt x="1868" y="1"/>
                      <a:pt x="1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7583300" y="3891925"/>
                <a:ext cx="31250" cy="26075"/>
              </a:xfrm>
              <a:custGeom>
                <a:avLst/>
                <a:gdLst/>
                <a:ahLst/>
                <a:cxnLst/>
                <a:rect l="l" t="t" r="r" b="b"/>
                <a:pathLst>
                  <a:path w="1250" h="1043" extrusionOk="0">
                    <a:moveTo>
                      <a:pt x="589" y="0"/>
                    </a:moveTo>
                    <a:cubicBezTo>
                      <a:pt x="397" y="0"/>
                      <a:pt x="219" y="96"/>
                      <a:pt x="134" y="265"/>
                    </a:cubicBezTo>
                    <a:cubicBezTo>
                      <a:pt x="1" y="514"/>
                      <a:pt x="116" y="836"/>
                      <a:pt x="384" y="978"/>
                    </a:cubicBezTo>
                    <a:cubicBezTo>
                      <a:pt x="473" y="1021"/>
                      <a:pt x="566" y="1042"/>
                      <a:pt x="657" y="1042"/>
                    </a:cubicBezTo>
                    <a:cubicBezTo>
                      <a:pt x="848" y="1042"/>
                      <a:pt x="1025" y="949"/>
                      <a:pt x="1116" y="773"/>
                    </a:cubicBezTo>
                    <a:cubicBezTo>
                      <a:pt x="1249" y="523"/>
                      <a:pt x="1133" y="211"/>
                      <a:pt x="866" y="68"/>
                    </a:cubicBezTo>
                    <a:cubicBezTo>
                      <a:pt x="776" y="22"/>
                      <a:pt x="681" y="0"/>
                      <a:pt x="5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7607375" y="3926400"/>
                <a:ext cx="11200" cy="9350"/>
              </a:xfrm>
              <a:custGeom>
                <a:avLst/>
                <a:gdLst/>
                <a:ahLst/>
                <a:cxnLst/>
                <a:rect l="l" t="t" r="r" b="b"/>
                <a:pathLst>
                  <a:path w="448" h="374" extrusionOk="0">
                    <a:moveTo>
                      <a:pt x="202" y="0"/>
                    </a:moveTo>
                    <a:cubicBezTo>
                      <a:pt x="136" y="0"/>
                      <a:pt x="75" y="34"/>
                      <a:pt x="46" y="99"/>
                    </a:cubicBezTo>
                    <a:cubicBezTo>
                      <a:pt x="1" y="188"/>
                      <a:pt x="37" y="295"/>
                      <a:pt x="135" y="349"/>
                    </a:cubicBezTo>
                    <a:cubicBezTo>
                      <a:pt x="166" y="366"/>
                      <a:pt x="200" y="374"/>
                      <a:pt x="232" y="374"/>
                    </a:cubicBezTo>
                    <a:cubicBezTo>
                      <a:pt x="301" y="374"/>
                      <a:pt x="366" y="338"/>
                      <a:pt x="402" y="277"/>
                    </a:cubicBezTo>
                    <a:cubicBezTo>
                      <a:pt x="447" y="188"/>
                      <a:pt x="402" y="72"/>
                      <a:pt x="304" y="28"/>
                    </a:cubicBezTo>
                    <a:cubicBezTo>
                      <a:pt x="271" y="9"/>
                      <a:pt x="236" y="0"/>
                      <a:pt x="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7601375" y="3973250"/>
                <a:ext cx="66700" cy="43275"/>
              </a:xfrm>
              <a:custGeom>
                <a:avLst/>
                <a:gdLst/>
                <a:ahLst/>
                <a:cxnLst/>
                <a:rect l="l" t="t" r="r" b="b"/>
                <a:pathLst>
                  <a:path w="2668" h="1731" extrusionOk="0">
                    <a:moveTo>
                      <a:pt x="526" y="0"/>
                    </a:moveTo>
                    <a:cubicBezTo>
                      <a:pt x="526" y="0"/>
                      <a:pt x="0" y="1035"/>
                      <a:pt x="1026" y="1570"/>
                    </a:cubicBezTo>
                    <a:cubicBezTo>
                      <a:pt x="1246" y="1685"/>
                      <a:pt x="1447" y="1730"/>
                      <a:pt x="1627" y="1730"/>
                    </a:cubicBezTo>
                    <a:cubicBezTo>
                      <a:pt x="2287" y="1730"/>
                      <a:pt x="2668" y="1124"/>
                      <a:pt x="2668" y="1124"/>
                    </a:cubicBezTo>
                    <a:lnTo>
                      <a:pt x="5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5"/>
              <p:cNvSpPr/>
              <p:nvPr/>
            </p:nvSpPr>
            <p:spPr>
              <a:xfrm>
                <a:off x="7685225" y="4021825"/>
                <a:ext cx="54450" cy="38025"/>
              </a:xfrm>
              <a:custGeom>
                <a:avLst/>
                <a:gdLst/>
                <a:ahLst/>
                <a:cxnLst/>
                <a:rect l="l" t="t" r="r" b="b"/>
                <a:pathLst>
                  <a:path w="2178" h="1521" extrusionOk="0">
                    <a:moveTo>
                      <a:pt x="754" y="0"/>
                    </a:moveTo>
                    <a:cubicBezTo>
                      <a:pt x="490" y="0"/>
                      <a:pt x="271" y="96"/>
                      <a:pt x="170" y="278"/>
                    </a:cubicBezTo>
                    <a:cubicBezTo>
                      <a:pt x="0" y="609"/>
                      <a:pt x="277" y="1090"/>
                      <a:pt x="785" y="1349"/>
                    </a:cubicBezTo>
                    <a:cubicBezTo>
                      <a:pt x="1001" y="1465"/>
                      <a:pt x="1227" y="1520"/>
                      <a:pt x="1428" y="1520"/>
                    </a:cubicBezTo>
                    <a:cubicBezTo>
                      <a:pt x="1692" y="1520"/>
                      <a:pt x="1911" y="1424"/>
                      <a:pt x="2008" y="1242"/>
                    </a:cubicBezTo>
                    <a:cubicBezTo>
                      <a:pt x="2177" y="912"/>
                      <a:pt x="1910" y="430"/>
                      <a:pt x="1401" y="171"/>
                    </a:cubicBezTo>
                    <a:cubicBezTo>
                      <a:pt x="1181" y="56"/>
                      <a:pt x="955" y="0"/>
                      <a:pt x="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a:off x="7529775" y="3940625"/>
                <a:ext cx="54450" cy="38025"/>
              </a:xfrm>
              <a:custGeom>
                <a:avLst/>
                <a:gdLst/>
                <a:ahLst/>
                <a:cxnLst/>
                <a:rect l="l" t="t" r="r" b="b"/>
                <a:pathLst>
                  <a:path w="2178" h="1521" extrusionOk="0">
                    <a:moveTo>
                      <a:pt x="750" y="1"/>
                    </a:moveTo>
                    <a:cubicBezTo>
                      <a:pt x="486" y="1"/>
                      <a:pt x="266" y="97"/>
                      <a:pt x="170" y="279"/>
                    </a:cubicBezTo>
                    <a:cubicBezTo>
                      <a:pt x="0" y="609"/>
                      <a:pt x="268" y="1082"/>
                      <a:pt x="777" y="1350"/>
                    </a:cubicBezTo>
                    <a:cubicBezTo>
                      <a:pt x="995" y="1465"/>
                      <a:pt x="1220" y="1520"/>
                      <a:pt x="1419" y="1520"/>
                    </a:cubicBezTo>
                    <a:cubicBezTo>
                      <a:pt x="1683" y="1520"/>
                      <a:pt x="1902" y="1422"/>
                      <a:pt x="1999" y="1234"/>
                    </a:cubicBezTo>
                    <a:cubicBezTo>
                      <a:pt x="2177" y="913"/>
                      <a:pt x="1901" y="431"/>
                      <a:pt x="1392" y="172"/>
                    </a:cubicBezTo>
                    <a:cubicBezTo>
                      <a:pt x="1176" y="57"/>
                      <a:pt x="950" y="1"/>
                      <a:pt x="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36"/>
          <p:cNvSpPr txBox="1">
            <a:spLocks noGrp="1"/>
          </p:cNvSpPr>
          <p:nvPr>
            <p:ph type="title"/>
          </p:nvPr>
        </p:nvSpPr>
        <p:spPr>
          <a:xfrm>
            <a:off x="442175" y="378950"/>
            <a:ext cx="7981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b="1">
                <a:latin typeface="Poppins"/>
                <a:ea typeface="Poppins"/>
                <a:cs typeface="Poppins"/>
                <a:sym typeface="Poppins"/>
              </a:rPr>
              <a:t>Net ir mažieji supranta, kad sveikata prasideda nuo sveikos mitybos, fizinio aktyvumo ir gero poilsio.</a:t>
            </a:r>
            <a:endParaRPr sz="2300" b="1">
              <a:latin typeface="Poppins"/>
              <a:ea typeface="Poppins"/>
              <a:cs typeface="Poppins"/>
              <a:sym typeface="Poppins"/>
            </a:endParaRPr>
          </a:p>
        </p:txBody>
      </p:sp>
      <p:sp>
        <p:nvSpPr>
          <p:cNvPr id="588" name="Google Shape;588;p36"/>
          <p:cNvSpPr txBox="1">
            <a:spLocks noGrp="1"/>
          </p:cNvSpPr>
          <p:nvPr>
            <p:ph type="subTitle" idx="2"/>
          </p:nvPr>
        </p:nvSpPr>
        <p:spPr>
          <a:xfrm>
            <a:off x="402925" y="1226175"/>
            <a:ext cx="2950200" cy="35010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a:t>Nieko nelaukdami pasikvietėme sveikatos specialistę, kuri labai išsamiai papasakojo apie sveiką mitybą, kuriuos produktus reikia valgyti kelis kartus per dieną, ką kasdieną, o ką retkarčiais ar iš viso atsisakyti. Kiek stiklinių vandens reikia išgerti per dieną vaikui, kiek suaugusiam ir kaip svarbu gerti vandenį. Kokius maisto produktus geriau valgyti pusryčiams ir kokius vakarienei. Vaikai mokėsi dėlioti maisto piramidę, vieniems pavyko labai gerai, kitiems reikėjo suaugusiųjų pagalbos, bet po keletos bandymų pavyko. </a:t>
            </a:r>
            <a:endParaRPr sz="1200"/>
          </a:p>
          <a:p>
            <a:pPr marL="0" lvl="0" indent="0" algn="ctr" rtl="0">
              <a:spcBef>
                <a:spcPts val="0"/>
              </a:spcBef>
              <a:spcAft>
                <a:spcPts val="0"/>
              </a:spcAft>
              <a:buNone/>
            </a:pPr>
            <a:endParaRPr sz="1200"/>
          </a:p>
        </p:txBody>
      </p:sp>
      <p:pic>
        <p:nvPicPr>
          <p:cNvPr id="589" name="Google Shape;589;p36"/>
          <p:cNvPicPr preferRelativeResize="0"/>
          <p:nvPr/>
        </p:nvPicPr>
        <p:blipFill rotWithShape="1">
          <a:blip r:embed="rId3">
            <a:alphaModFix/>
          </a:blip>
          <a:srcRect t="41210" r="33673" b="21875"/>
          <a:stretch/>
        </p:blipFill>
        <p:spPr>
          <a:xfrm>
            <a:off x="6132475" y="1295700"/>
            <a:ext cx="2529001" cy="1876803"/>
          </a:xfrm>
          <a:prstGeom prst="rect">
            <a:avLst/>
          </a:prstGeom>
          <a:noFill/>
          <a:ln>
            <a:noFill/>
          </a:ln>
        </p:spPr>
      </p:pic>
      <p:pic>
        <p:nvPicPr>
          <p:cNvPr id="590" name="Google Shape;590;p36"/>
          <p:cNvPicPr preferRelativeResize="0"/>
          <p:nvPr/>
        </p:nvPicPr>
        <p:blipFill>
          <a:blip r:embed="rId4">
            <a:alphaModFix/>
          </a:blip>
          <a:stretch>
            <a:fillRect/>
          </a:stretch>
        </p:blipFill>
        <p:spPr>
          <a:xfrm>
            <a:off x="3392350" y="1226183"/>
            <a:ext cx="1570525" cy="2094034"/>
          </a:xfrm>
          <a:prstGeom prst="rect">
            <a:avLst/>
          </a:prstGeom>
          <a:noFill/>
          <a:ln>
            <a:noFill/>
          </a:ln>
        </p:spPr>
      </p:pic>
      <p:pic>
        <p:nvPicPr>
          <p:cNvPr id="591" name="Google Shape;591;p36"/>
          <p:cNvPicPr preferRelativeResize="0"/>
          <p:nvPr/>
        </p:nvPicPr>
        <p:blipFill rotWithShape="1">
          <a:blip r:embed="rId5">
            <a:alphaModFix/>
          </a:blip>
          <a:srcRect t="26683" r="13035" b="-3054"/>
          <a:stretch/>
        </p:blipFill>
        <p:spPr>
          <a:xfrm>
            <a:off x="4349950" y="2459050"/>
            <a:ext cx="1978852" cy="2317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37"/>
          <p:cNvSpPr/>
          <p:nvPr/>
        </p:nvSpPr>
        <p:spPr>
          <a:xfrm>
            <a:off x="8489385" y="2395929"/>
            <a:ext cx="207381" cy="182583"/>
          </a:xfrm>
          <a:custGeom>
            <a:avLst/>
            <a:gdLst/>
            <a:ahLst/>
            <a:cxnLst/>
            <a:rect l="l" t="t" r="r" b="b"/>
            <a:pathLst>
              <a:path w="5603" h="4933" extrusionOk="0">
                <a:moveTo>
                  <a:pt x="2810" y="1"/>
                </a:moveTo>
                <a:cubicBezTo>
                  <a:pt x="1842" y="1"/>
                  <a:pt x="924" y="574"/>
                  <a:pt x="527" y="1525"/>
                </a:cubicBezTo>
                <a:cubicBezTo>
                  <a:pt x="0" y="2774"/>
                  <a:pt x="598" y="4219"/>
                  <a:pt x="1856" y="4745"/>
                </a:cubicBezTo>
                <a:cubicBezTo>
                  <a:pt x="2165" y="4873"/>
                  <a:pt x="2486" y="4933"/>
                  <a:pt x="2801" y="4933"/>
                </a:cubicBezTo>
                <a:cubicBezTo>
                  <a:pt x="3768" y="4933"/>
                  <a:pt x="4686" y="4365"/>
                  <a:pt x="5076" y="3416"/>
                </a:cubicBezTo>
                <a:cubicBezTo>
                  <a:pt x="5603" y="2158"/>
                  <a:pt x="5005" y="713"/>
                  <a:pt x="3747" y="187"/>
                </a:cubicBezTo>
                <a:cubicBezTo>
                  <a:pt x="3440" y="61"/>
                  <a:pt x="3122" y="1"/>
                  <a:pt x="28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7" name="Google Shape;597;p37"/>
          <p:cNvGrpSpPr/>
          <p:nvPr/>
        </p:nvGrpSpPr>
        <p:grpSpPr>
          <a:xfrm>
            <a:off x="7108773" y="539494"/>
            <a:ext cx="1340857" cy="1192206"/>
            <a:chOff x="7108773" y="539494"/>
            <a:chExt cx="1340857" cy="1192206"/>
          </a:xfrm>
        </p:grpSpPr>
        <p:sp>
          <p:nvSpPr>
            <p:cNvPr id="598" name="Google Shape;598;p37"/>
            <p:cNvSpPr/>
            <p:nvPr/>
          </p:nvSpPr>
          <p:spPr>
            <a:xfrm>
              <a:off x="8184806" y="1496486"/>
              <a:ext cx="264824" cy="235214"/>
            </a:xfrm>
            <a:custGeom>
              <a:avLst/>
              <a:gdLst/>
              <a:ahLst/>
              <a:cxnLst/>
              <a:rect l="l" t="t" r="r" b="b"/>
              <a:pathLst>
                <a:path w="7155" h="6355" extrusionOk="0">
                  <a:moveTo>
                    <a:pt x="5946" y="1"/>
                  </a:moveTo>
                  <a:cubicBezTo>
                    <a:pt x="4846" y="1"/>
                    <a:pt x="3046" y="196"/>
                    <a:pt x="1838" y="1322"/>
                  </a:cubicBezTo>
                  <a:cubicBezTo>
                    <a:pt x="0" y="3053"/>
                    <a:pt x="241" y="6300"/>
                    <a:pt x="241" y="6300"/>
                  </a:cubicBezTo>
                  <a:cubicBezTo>
                    <a:pt x="241" y="6300"/>
                    <a:pt x="627" y="6354"/>
                    <a:pt x="1208" y="6354"/>
                  </a:cubicBezTo>
                  <a:cubicBezTo>
                    <a:pt x="2308" y="6354"/>
                    <a:pt x="4106" y="6160"/>
                    <a:pt x="5308" y="5033"/>
                  </a:cubicBezTo>
                  <a:cubicBezTo>
                    <a:pt x="7155" y="3303"/>
                    <a:pt x="6914" y="55"/>
                    <a:pt x="6914" y="55"/>
                  </a:cubicBezTo>
                  <a:cubicBezTo>
                    <a:pt x="6914" y="55"/>
                    <a:pt x="6528" y="1"/>
                    <a:pt x="5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7108773" y="932526"/>
              <a:ext cx="324600" cy="192391"/>
            </a:xfrm>
            <a:custGeom>
              <a:avLst/>
              <a:gdLst/>
              <a:ahLst/>
              <a:cxnLst/>
              <a:rect l="l" t="t" r="r" b="b"/>
              <a:pathLst>
                <a:path w="8770" h="5198" extrusionOk="0">
                  <a:moveTo>
                    <a:pt x="3925" y="0"/>
                  </a:moveTo>
                  <a:cubicBezTo>
                    <a:pt x="1889" y="0"/>
                    <a:pt x="1" y="1306"/>
                    <a:pt x="1" y="1306"/>
                  </a:cubicBezTo>
                  <a:cubicBezTo>
                    <a:pt x="1" y="1306"/>
                    <a:pt x="1241" y="4312"/>
                    <a:pt x="3667" y="5035"/>
                  </a:cubicBezTo>
                  <a:cubicBezTo>
                    <a:pt x="4057" y="5150"/>
                    <a:pt x="4454" y="5198"/>
                    <a:pt x="4845" y="5198"/>
                  </a:cubicBezTo>
                  <a:cubicBezTo>
                    <a:pt x="6881" y="5198"/>
                    <a:pt x="8770" y="3893"/>
                    <a:pt x="8770" y="3893"/>
                  </a:cubicBezTo>
                  <a:cubicBezTo>
                    <a:pt x="8770" y="3893"/>
                    <a:pt x="7521" y="877"/>
                    <a:pt x="5103" y="164"/>
                  </a:cubicBezTo>
                  <a:cubicBezTo>
                    <a:pt x="4713" y="49"/>
                    <a:pt x="4317" y="0"/>
                    <a:pt x="3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0" name="Google Shape;600;p37"/>
            <p:cNvGrpSpPr/>
            <p:nvPr/>
          </p:nvGrpSpPr>
          <p:grpSpPr>
            <a:xfrm rot="3307942">
              <a:off x="7688014" y="661027"/>
              <a:ext cx="632710" cy="644517"/>
              <a:chOff x="6793038" y="2821871"/>
              <a:chExt cx="632691" cy="644497"/>
            </a:xfrm>
          </p:grpSpPr>
          <p:sp>
            <p:nvSpPr>
              <p:cNvPr id="601" name="Google Shape;601;p37"/>
              <p:cNvSpPr/>
              <p:nvPr/>
            </p:nvSpPr>
            <p:spPr>
              <a:xfrm>
                <a:off x="6966401" y="2821871"/>
                <a:ext cx="149938" cy="232142"/>
              </a:xfrm>
              <a:custGeom>
                <a:avLst/>
                <a:gdLst/>
                <a:ahLst/>
                <a:cxnLst/>
                <a:rect l="l" t="t" r="r" b="b"/>
                <a:pathLst>
                  <a:path w="4051" h="6272" extrusionOk="0">
                    <a:moveTo>
                      <a:pt x="2543" y="0"/>
                    </a:moveTo>
                    <a:cubicBezTo>
                      <a:pt x="2543" y="0"/>
                      <a:pt x="571" y="1124"/>
                      <a:pt x="286" y="2855"/>
                    </a:cubicBezTo>
                    <a:cubicBezTo>
                      <a:pt x="0" y="4586"/>
                      <a:pt x="1517" y="6272"/>
                      <a:pt x="1517" y="6272"/>
                    </a:cubicBezTo>
                    <a:cubicBezTo>
                      <a:pt x="1517" y="6272"/>
                      <a:pt x="3488" y="5157"/>
                      <a:pt x="3774" y="3426"/>
                    </a:cubicBezTo>
                    <a:cubicBezTo>
                      <a:pt x="4050" y="1695"/>
                      <a:pt x="2543" y="0"/>
                      <a:pt x="25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7"/>
              <p:cNvSpPr/>
              <p:nvPr/>
            </p:nvSpPr>
            <p:spPr>
              <a:xfrm>
                <a:off x="6793038" y="2967143"/>
                <a:ext cx="232179" cy="131727"/>
              </a:xfrm>
              <a:custGeom>
                <a:avLst/>
                <a:gdLst/>
                <a:ahLst/>
                <a:cxnLst/>
                <a:rect l="l" t="t" r="r" b="b"/>
                <a:pathLst>
                  <a:path w="6273" h="3559" extrusionOk="0">
                    <a:moveTo>
                      <a:pt x="2982" y="0"/>
                    </a:moveTo>
                    <a:cubicBezTo>
                      <a:pt x="1417" y="0"/>
                      <a:pt x="1" y="1267"/>
                      <a:pt x="1" y="1267"/>
                    </a:cubicBezTo>
                    <a:cubicBezTo>
                      <a:pt x="1" y="1267"/>
                      <a:pt x="1125" y="3239"/>
                      <a:pt x="2855" y="3524"/>
                    </a:cubicBezTo>
                    <a:cubicBezTo>
                      <a:pt x="3001" y="3548"/>
                      <a:pt x="3146" y="3558"/>
                      <a:pt x="3290" y="3558"/>
                    </a:cubicBezTo>
                    <a:cubicBezTo>
                      <a:pt x="4857" y="3558"/>
                      <a:pt x="6272" y="2293"/>
                      <a:pt x="6272" y="2293"/>
                    </a:cubicBezTo>
                    <a:cubicBezTo>
                      <a:pt x="6272" y="2293"/>
                      <a:pt x="5157" y="322"/>
                      <a:pt x="3426" y="36"/>
                    </a:cubicBezTo>
                    <a:cubicBezTo>
                      <a:pt x="3277" y="12"/>
                      <a:pt x="3129" y="0"/>
                      <a:pt x="2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6866691" y="2861141"/>
                <a:ext cx="181953" cy="191244"/>
              </a:xfrm>
              <a:custGeom>
                <a:avLst/>
                <a:gdLst/>
                <a:ahLst/>
                <a:cxnLst/>
                <a:rect l="l" t="t" r="r" b="b"/>
                <a:pathLst>
                  <a:path w="4916" h="5167" extrusionOk="0">
                    <a:moveTo>
                      <a:pt x="607" y="1"/>
                    </a:moveTo>
                    <a:lnTo>
                      <a:pt x="607" y="1"/>
                    </a:lnTo>
                    <a:cubicBezTo>
                      <a:pt x="607" y="1"/>
                      <a:pt x="0" y="2187"/>
                      <a:pt x="1026" y="3614"/>
                    </a:cubicBezTo>
                    <a:cubicBezTo>
                      <a:pt x="2052" y="5041"/>
                      <a:pt x="4309" y="5166"/>
                      <a:pt x="4309" y="5166"/>
                    </a:cubicBezTo>
                    <a:cubicBezTo>
                      <a:pt x="4309" y="5166"/>
                      <a:pt x="4915" y="2980"/>
                      <a:pt x="3890" y="1553"/>
                    </a:cubicBezTo>
                    <a:cubicBezTo>
                      <a:pt x="2864" y="126"/>
                      <a:pt x="607" y="1"/>
                      <a:pt x="6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a:off x="6823757" y="2921877"/>
                <a:ext cx="601971" cy="544491"/>
              </a:xfrm>
              <a:custGeom>
                <a:avLst/>
                <a:gdLst/>
                <a:ahLst/>
                <a:cxnLst/>
                <a:rect l="l" t="t" r="r" b="b"/>
                <a:pathLst>
                  <a:path w="16264" h="14711" extrusionOk="0">
                    <a:moveTo>
                      <a:pt x="9736" y="0"/>
                    </a:moveTo>
                    <a:cubicBezTo>
                      <a:pt x="9370" y="0"/>
                      <a:pt x="8964" y="33"/>
                      <a:pt x="8511" y="99"/>
                    </a:cubicBezTo>
                    <a:cubicBezTo>
                      <a:pt x="6397" y="412"/>
                      <a:pt x="2819" y="3079"/>
                      <a:pt x="1570" y="4944"/>
                    </a:cubicBezTo>
                    <a:cubicBezTo>
                      <a:pt x="0" y="7290"/>
                      <a:pt x="98" y="8958"/>
                      <a:pt x="1329" y="10680"/>
                    </a:cubicBezTo>
                    <a:cubicBezTo>
                      <a:pt x="3332" y="13461"/>
                      <a:pt x="7648" y="14711"/>
                      <a:pt x="10522" y="14711"/>
                    </a:cubicBezTo>
                    <a:cubicBezTo>
                      <a:pt x="11603" y="14711"/>
                      <a:pt x="12480" y="14534"/>
                      <a:pt x="12954" y="14195"/>
                    </a:cubicBezTo>
                    <a:cubicBezTo>
                      <a:pt x="14693" y="12946"/>
                      <a:pt x="16263" y="6130"/>
                      <a:pt x="13507" y="2294"/>
                    </a:cubicBezTo>
                    <a:cubicBezTo>
                      <a:pt x="12476" y="859"/>
                      <a:pt x="11626" y="0"/>
                      <a:pt x="9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7"/>
              <p:cNvSpPr/>
              <p:nvPr/>
            </p:nvSpPr>
            <p:spPr>
              <a:xfrm>
                <a:off x="7126181" y="3051086"/>
                <a:ext cx="131468" cy="117108"/>
              </a:xfrm>
              <a:custGeom>
                <a:avLst/>
                <a:gdLst/>
                <a:ahLst/>
                <a:cxnLst/>
                <a:rect l="l" t="t" r="r" b="b"/>
                <a:pathLst>
                  <a:path w="3552" h="3164" extrusionOk="0">
                    <a:moveTo>
                      <a:pt x="1725" y="0"/>
                    </a:moveTo>
                    <a:cubicBezTo>
                      <a:pt x="1416" y="0"/>
                      <a:pt x="1107" y="92"/>
                      <a:pt x="840" y="284"/>
                    </a:cubicBezTo>
                    <a:cubicBezTo>
                      <a:pt x="153" y="775"/>
                      <a:pt x="1" y="1765"/>
                      <a:pt x="518" y="2487"/>
                    </a:cubicBezTo>
                    <a:cubicBezTo>
                      <a:pt x="837" y="2927"/>
                      <a:pt x="1332" y="3164"/>
                      <a:pt x="1828" y="3164"/>
                    </a:cubicBezTo>
                    <a:cubicBezTo>
                      <a:pt x="2137" y="3164"/>
                      <a:pt x="2446" y="3072"/>
                      <a:pt x="2713" y="2880"/>
                    </a:cubicBezTo>
                    <a:cubicBezTo>
                      <a:pt x="3409" y="2380"/>
                      <a:pt x="3552" y="1399"/>
                      <a:pt x="3034" y="676"/>
                    </a:cubicBezTo>
                    <a:cubicBezTo>
                      <a:pt x="2715" y="237"/>
                      <a:pt x="2220" y="0"/>
                      <a:pt x="1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7"/>
              <p:cNvSpPr/>
              <p:nvPr/>
            </p:nvSpPr>
            <p:spPr>
              <a:xfrm>
                <a:off x="7173408" y="3067482"/>
                <a:ext cx="50559" cy="43231"/>
              </a:xfrm>
              <a:custGeom>
                <a:avLst/>
                <a:gdLst/>
                <a:ahLst/>
                <a:cxnLst/>
                <a:rect l="l" t="t" r="r" b="b"/>
                <a:pathLst>
                  <a:path w="1366" h="1168" extrusionOk="0">
                    <a:moveTo>
                      <a:pt x="725" y="0"/>
                    </a:moveTo>
                    <a:cubicBezTo>
                      <a:pt x="597" y="0"/>
                      <a:pt x="464" y="41"/>
                      <a:pt x="349" y="126"/>
                    </a:cubicBezTo>
                    <a:cubicBezTo>
                      <a:pt x="72" y="323"/>
                      <a:pt x="1" y="688"/>
                      <a:pt x="188" y="947"/>
                    </a:cubicBezTo>
                    <a:cubicBezTo>
                      <a:pt x="291" y="1092"/>
                      <a:pt x="461" y="1168"/>
                      <a:pt x="637" y="1168"/>
                    </a:cubicBezTo>
                    <a:cubicBezTo>
                      <a:pt x="765" y="1168"/>
                      <a:pt x="896" y="1128"/>
                      <a:pt x="1009" y="1045"/>
                    </a:cubicBezTo>
                    <a:cubicBezTo>
                      <a:pt x="1285" y="849"/>
                      <a:pt x="1366" y="483"/>
                      <a:pt x="1178" y="224"/>
                    </a:cubicBezTo>
                    <a:cubicBezTo>
                      <a:pt x="1074" y="79"/>
                      <a:pt x="904" y="0"/>
                      <a:pt x="7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7"/>
              <p:cNvSpPr/>
              <p:nvPr/>
            </p:nvSpPr>
            <p:spPr>
              <a:xfrm>
                <a:off x="7173075" y="3126960"/>
                <a:ext cx="17877" cy="15508"/>
              </a:xfrm>
              <a:custGeom>
                <a:avLst/>
                <a:gdLst/>
                <a:ahLst/>
                <a:cxnLst/>
                <a:rect l="l" t="t" r="r" b="b"/>
                <a:pathLst>
                  <a:path w="483" h="419" extrusionOk="0">
                    <a:moveTo>
                      <a:pt x="259" y="1"/>
                    </a:moveTo>
                    <a:cubicBezTo>
                      <a:pt x="214" y="1"/>
                      <a:pt x="167" y="15"/>
                      <a:pt x="126" y="45"/>
                    </a:cubicBezTo>
                    <a:cubicBezTo>
                      <a:pt x="27" y="116"/>
                      <a:pt x="1" y="241"/>
                      <a:pt x="63" y="339"/>
                    </a:cubicBezTo>
                    <a:cubicBezTo>
                      <a:pt x="100" y="391"/>
                      <a:pt x="160" y="419"/>
                      <a:pt x="224" y="419"/>
                    </a:cubicBezTo>
                    <a:cubicBezTo>
                      <a:pt x="269" y="419"/>
                      <a:pt x="317" y="405"/>
                      <a:pt x="358" y="375"/>
                    </a:cubicBezTo>
                    <a:cubicBezTo>
                      <a:pt x="456" y="304"/>
                      <a:pt x="482" y="170"/>
                      <a:pt x="420" y="81"/>
                    </a:cubicBezTo>
                    <a:cubicBezTo>
                      <a:pt x="384" y="29"/>
                      <a:pt x="323" y="1"/>
                      <a:pt x="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7"/>
              <p:cNvSpPr/>
              <p:nvPr/>
            </p:nvSpPr>
            <p:spPr>
              <a:xfrm>
                <a:off x="6953188" y="3175260"/>
                <a:ext cx="131431" cy="117404"/>
              </a:xfrm>
              <a:custGeom>
                <a:avLst/>
                <a:gdLst/>
                <a:ahLst/>
                <a:cxnLst/>
                <a:rect l="l" t="t" r="r" b="b"/>
                <a:pathLst>
                  <a:path w="3551" h="3172" extrusionOk="0">
                    <a:moveTo>
                      <a:pt x="1722" y="0"/>
                    </a:moveTo>
                    <a:cubicBezTo>
                      <a:pt x="1414" y="0"/>
                      <a:pt x="1105" y="92"/>
                      <a:pt x="839" y="283"/>
                    </a:cubicBezTo>
                    <a:cubicBezTo>
                      <a:pt x="152" y="783"/>
                      <a:pt x="0" y="1773"/>
                      <a:pt x="518" y="2487"/>
                    </a:cubicBezTo>
                    <a:cubicBezTo>
                      <a:pt x="837" y="2933"/>
                      <a:pt x="1333" y="3171"/>
                      <a:pt x="1830" y="3171"/>
                    </a:cubicBezTo>
                    <a:cubicBezTo>
                      <a:pt x="2138" y="3171"/>
                      <a:pt x="2446" y="3079"/>
                      <a:pt x="2712" y="2888"/>
                    </a:cubicBezTo>
                    <a:cubicBezTo>
                      <a:pt x="3408" y="2389"/>
                      <a:pt x="3551" y="1407"/>
                      <a:pt x="3033" y="685"/>
                    </a:cubicBezTo>
                    <a:cubicBezTo>
                      <a:pt x="2714" y="239"/>
                      <a:pt x="2218" y="0"/>
                      <a:pt x="1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7"/>
              <p:cNvSpPr/>
              <p:nvPr/>
            </p:nvSpPr>
            <p:spPr>
              <a:xfrm>
                <a:off x="6972323" y="3212235"/>
                <a:ext cx="50226" cy="43120"/>
              </a:xfrm>
              <a:custGeom>
                <a:avLst/>
                <a:gdLst/>
                <a:ahLst/>
                <a:cxnLst/>
                <a:rect l="l" t="t" r="r" b="b"/>
                <a:pathLst>
                  <a:path w="1357" h="1165" extrusionOk="0">
                    <a:moveTo>
                      <a:pt x="725" y="0"/>
                    </a:moveTo>
                    <a:cubicBezTo>
                      <a:pt x="597" y="0"/>
                      <a:pt x="465" y="40"/>
                      <a:pt x="349" y="123"/>
                    </a:cubicBezTo>
                    <a:cubicBezTo>
                      <a:pt x="72" y="319"/>
                      <a:pt x="1" y="685"/>
                      <a:pt x="179" y="943"/>
                    </a:cubicBezTo>
                    <a:cubicBezTo>
                      <a:pt x="288" y="1088"/>
                      <a:pt x="456" y="1164"/>
                      <a:pt x="633" y="1164"/>
                    </a:cubicBezTo>
                    <a:cubicBezTo>
                      <a:pt x="760" y="1164"/>
                      <a:pt x="893" y="1124"/>
                      <a:pt x="1009" y="1042"/>
                    </a:cubicBezTo>
                    <a:cubicBezTo>
                      <a:pt x="1285" y="845"/>
                      <a:pt x="1357" y="480"/>
                      <a:pt x="1178" y="221"/>
                    </a:cubicBezTo>
                    <a:cubicBezTo>
                      <a:pt x="1070" y="76"/>
                      <a:pt x="901" y="0"/>
                      <a:pt x="7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7"/>
              <p:cNvSpPr/>
              <p:nvPr/>
            </p:nvSpPr>
            <p:spPr>
              <a:xfrm>
                <a:off x="7036723" y="3224708"/>
                <a:ext cx="18173" cy="15508"/>
              </a:xfrm>
              <a:custGeom>
                <a:avLst/>
                <a:gdLst/>
                <a:ahLst/>
                <a:cxnLst/>
                <a:rect l="l" t="t" r="r" b="b"/>
                <a:pathLst>
                  <a:path w="491" h="419" extrusionOk="0">
                    <a:moveTo>
                      <a:pt x="260" y="0"/>
                    </a:moveTo>
                    <a:cubicBezTo>
                      <a:pt x="213" y="0"/>
                      <a:pt x="166" y="15"/>
                      <a:pt x="125" y="44"/>
                    </a:cubicBezTo>
                    <a:cubicBezTo>
                      <a:pt x="27" y="116"/>
                      <a:pt x="0" y="250"/>
                      <a:pt x="72" y="339"/>
                    </a:cubicBezTo>
                    <a:cubicBezTo>
                      <a:pt x="108" y="391"/>
                      <a:pt x="169" y="419"/>
                      <a:pt x="232" y="419"/>
                    </a:cubicBezTo>
                    <a:cubicBezTo>
                      <a:pt x="278" y="419"/>
                      <a:pt x="325" y="404"/>
                      <a:pt x="366" y="375"/>
                    </a:cubicBezTo>
                    <a:cubicBezTo>
                      <a:pt x="464" y="303"/>
                      <a:pt x="491" y="178"/>
                      <a:pt x="429" y="80"/>
                    </a:cubicBezTo>
                    <a:cubicBezTo>
                      <a:pt x="387" y="28"/>
                      <a:pt x="324" y="0"/>
                      <a:pt x="2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7"/>
              <p:cNvSpPr/>
              <p:nvPr/>
            </p:nvSpPr>
            <p:spPr>
              <a:xfrm>
                <a:off x="7109044" y="3203537"/>
                <a:ext cx="104671" cy="78133"/>
              </a:xfrm>
              <a:custGeom>
                <a:avLst/>
                <a:gdLst/>
                <a:ahLst/>
                <a:cxnLst/>
                <a:rect l="l" t="t" r="r" b="b"/>
                <a:pathLst>
                  <a:path w="2828" h="2111" extrusionOk="0">
                    <a:moveTo>
                      <a:pt x="2159" y="1"/>
                    </a:moveTo>
                    <a:lnTo>
                      <a:pt x="0" y="1553"/>
                    </a:lnTo>
                    <a:cubicBezTo>
                      <a:pt x="0" y="1553"/>
                      <a:pt x="404" y="2111"/>
                      <a:pt x="1032" y="2111"/>
                    </a:cubicBezTo>
                    <a:cubicBezTo>
                      <a:pt x="1259" y="2111"/>
                      <a:pt x="1516" y="2038"/>
                      <a:pt x="1793" y="1839"/>
                    </a:cubicBezTo>
                    <a:cubicBezTo>
                      <a:pt x="2828" y="1098"/>
                      <a:pt x="2159" y="1"/>
                      <a:pt x="2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a:off x="7236143" y="3134732"/>
                <a:ext cx="86239" cy="66178"/>
              </a:xfrm>
              <a:custGeom>
                <a:avLst/>
                <a:gdLst/>
                <a:ahLst/>
                <a:cxnLst/>
                <a:rect l="l" t="t" r="r" b="b"/>
                <a:pathLst>
                  <a:path w="2330" h="1788" extrusionOk="0">
                    <a:moveTo>
                      <a:pt x="1573" y="1"/>
                    </a:moveTo>
                    <a:cubicBezTo>
                      <a:pt x="1315" y="1"/>
                      <a:pt x="1011" y="102"/>
                      <a:pt x="732" y="299"/>
                    </a:cubicBezTo>
                    <a:cubicBezTo>
                      <a:pt x="224" y="665"/>
                      <a:pt x="1" y="1227"/>
                      <a:pt x="242" y="1557"/>
                    </a:cubicBezTo>
                    <a:cubicBezTo>
                      <a:pt x="350" y="1711"/>
                      <a:pt x="541" y="1787"/>
                      <a:pt x="766" y="1787"/>
                    </a:cubicBezTo>
                    <a:cubicBezTo>
                      <a:pt x="1022" y="1787"/>
                      <a:pt x="1322" y="1689"/>
                      <a:pt x="1598" y="1494"/>
                    </a:cubicBezTo>
                    <a:cubicBezTo>
                      <a:pt x="2106" y="1128"/>
                      <a:pt x="2329" y="557"/>
                      <a:pt x="2088" y="227"/>
                    </a:cubicBezTo>
                    <a:cubicBezTo>
                      <a:pt x="1981" y="75"/>
                      <a:pt x="1794" y="1"/>
                      <a:pt x="15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7"/>
              <p:cNvSpPr/>
              <p:nvPr/>
            </p:nvSpPr>
            <p:spPr>
              <a:xfrm>
                <a:off x="7003376" y="3302137"/>
                <a:ext cx="86202" cy="66178"/>
              </a:xfrm>
              <a:custGeom>
                <a:avLst/>
                <a:gdLst/>
                <a:ahLst/>
                <a:cxnLst/>
                <a:rect l="l" t="t" r="r" b="b"/>
                <a:pathLst>
                  <a:path w="2329" h="1788" extrusionOk="0">
                    <a:moveTo>
                      <a:pt x="1566" y="1"/>
                    </a:moveTo>
                    <a:cubicBezTo>
                      <a:pt x="1308" y="1"/>
                      <a:pt x="1006" y="102"/>
                      <a:pt x="732" y="299"/>
                    </a:cubicBezTo>
                    <a:cubicBezTo>
                      <a:pt x="214" y="664"/>
                      <a:pt x="0" y="1226"/>
                      <a:pt x="232" y="1557"/>
                    </a:cubicBezTo>
                    <a:cubicBezTo>
                      <a:pt x="345" y="1711"/>
                      <a:pt x="538" y="1787"/>
                      <a:pt x="763" y="1787"/>
                    </a:cubicBezTo>
                    <a:cubicBezTo>
                      <a:pt x="1019" y="1787"/>
                      <a:pt x="1318" y="1689"/>
                      <a:pt x="1588" y="1494"/>
                    </a:cubicBezTo>
                    <a:cubicBezTo>
                      <a:pt x="2106" y="1128"/>
                      <a:pt x="2329" y="557"/>
                      <a:pt x="2088" y="227"/>
                    </a:cubicBezTo>
                    <a:cubicBezTo>
                      <a:pt x="1977" y="75"/>
                      <a:pt x="1788" y="1"/>
                      <a:pt x="1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4" name="Google Shape;614;p37"/>
          <p:cNvSpPr txBox="1">
            <a:spLocks noGrp="1"/>
          </p:cNvSpPr>
          <p:nvPr>
            <p:ph type="subTitle" idx="18"/>
          </p:nvPr>
        </p:nvSpPr>
        <p:spPr>
          <a:xfrm>
            <a:off x="408325" y="470800"/>
            <a:ext cx="8198100" cy="12609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latin typeface="Poppins"/>
                <a:ea typeface="Poppins"/>
                <a:cs typeface="Poppins"/>
                <a:sym typeface="Poppins"/>
              </a:rPr>
              <a:t>Kad geriau įsitvirtintų žinios keliavome į Radvilų rūmų dailės muziejų, ten dalyvavome edukacijoje „Mažylių puota“. Vaikai žiūrėjo ekspozicijas, iš paveikslų pamatė, ką žmonės valgė anksčiau. Diskutavo kokia mitybą žmonių buvo anksčiau ir ką valgo dabar. Vaikai suprato, kad senovėje žmonių mityba </a:t>
            </a:r>
            <a:r>
              <a:rPr lang="lt-LT" sz="1200" dirty="0">
                <a:latin typeface="Poppins"/>
                <a:ea typeface="Poppins"/>
                <a:cs typeface="Poppins"/>
                <a:sym typeface="Poppins"/>
              </a:rPr>
              <a:t>b</a:t>
            </a:r>
            <a:r>
              <a:rPr lang="en-US" sz="1200" dirty="0" err="1">
                <a:latin typeface="Poppins"/>
                <a:ea typeface="Poppins"/>
                <a:cs typeface="Poppins"/>
                <a:sym typeface="Poppins"/>
              </a:rPr>
              <a:t>uvo</a:t>
            </a:r>
            <a:r>
              <a:rPr lang="en-US" sz="1200" dirty="0">
                <a:latin typeface="Poppins"/>
                <a:ea typeface="Poppins"/>
                <a:cs typeface="Poppins"/>
                <a:sym typeface="Poppins"/>
              </a:rPr>
              <a:t> </a:t>
            </a:r>
            <a:r>
              <a:rPr lang="en" sz="1200" dirty="0">
                <a:latin typeface="Poppins"/>
                <a:ea typeface="Poppins"/>
                <a:cs typeface="Poppins"/>
                <a:sym typeface="Poppins"/>
              </a:rPr>
              <a:t>daug sveikesnė negu dabar. </a:t>
            </a:r>
            <a:endParaRPr sz="1200" dirty="0">
              <a:latin typeface="Poppins"/>
              <a:ea typeface="Poppins"/>
              <a:cs typeface="Poppins"/>
              <a:sym typeface="Poppins"/>
            </a:endParaRPr>
          </a:p>
          <a:p>
            <a:pPr marL="0" lvl="0" indent="0" algn="ctr" rtl="0">
              <a:spcBef>
                <a:spcPts val="0"/>
              </a:spcBef>
              <a:spcAft>
                <a:spcPts val="0"/>
              </a:spcAft>
              <a:buNone/>
            </a:pPr>
            <a:r>
              <a:rPr lang="en" sz="1200" dirty="0">
                <a:latin typeface="Poppins"/>
                <a:ea typeface="Poppins"/>
                <a:cs typeface="Poppins"/>
                <a:sym typeface="Poppins"/>
              </a:rPr>
              <a:t>Buvo labai smagu kurti patiems savo paveikslus, piešti sveikus produktus savo lėkštėje.</a:t>
            </a:r>
            <a:endParaRPr sz="1200" dirty="0">
              <a:latin typeface="Poppins"/>
              <a:ea typeface="Poppins"/>
              <a:cs typeface="Poppins"/>
              <a:sym typeface="Poppins"/>
            </a:endParaRPr>
          </a:p>
        </p:txBody>
      </p:sp>
      <p:pic>
        <p:nvPicPr>
          <p:cNvPr id="615" name="Google Shape;615;p37"/>
          <p:cNvPicPr preferRelativeResize="0"/>
          <p:nvPr/>
        </p:nvPicPr>
        <p:blipFill>
          <a:blip r:embed="rId3">
            <a:alphaModFix/>
          </a:blip>
          <a:stretch>
            <a:fillRect/>
          </a:stretch>
        </p:blipFill>
        <p:spPr>
          <a:xfrm>
            <a:off x="408325" y="1920188"/>
            <a:ext cx="1832081" cy="2442775"/>
          </a:xfrm>
          <a:prstGeom prst="rect">
            <a:avLst/>
          </a:prstGeom>
          <a:noFill/>
          <a:ln>
            <a:noFill/>
          </a:ln>
        </p:spPr>
      </p:pic>
      <p:pic>
        <p:nvPicPr>
          <p:cNvPr id="616" name="Google Shape;616;p37"/>
          <p:cNvPicPr preferRelativeResize="0"/>
          <p:nvPr/>
        </p:nvPicPr>
        <p:blipFill rotWithShape="1">
          <a:blip r:embed="rId4">
            <a:alphaModFix/>
          </a:blip>
          <a:srcRect l="21875" r="21875"/>
          <a:stretch/>
        </p:blipFill>
        <p:spPr>
          <a:xfrm>
            <a:off x="2537356" y="1920188"/>
            <a:ext cx="1832081" cy="2442775"/>
          </a:xfrm>
          <a:prstGeom prst="rect">
            <a:avLst/>
          </a:prstGeom>
          <a:noFill/>
          <a:ln>
            <a:noFill/>
          </a:ln>
        </p:spPr>
      </p:pic>
      <p:pic>
        <p:nvPicPr>
          <p:cNvPr id="617" name="Google Shape;617;p37"/>
          <p:cNvPicPr preferRelativeResize="0"/>
          <p:nvPr/>
        </p:nvPicPr>
        <p:blipFill>
          <a:blip r:embed="rId5">
            <a:alphaModFix/>
          </a:blip>
          <a:stretch>
            <a:fillRect/>
          </a:stretch>
        </p:blipFill>
        <p:spPr>
          <a:xfrm rot="10800000">
            <a:off x="4655837" y="1920200"/>
            <a:ext cx="1832081" cy="2442775"/>
          </a:xfrm>
          <a:prstGeom prst="rect">
            <a:avLst/>
          </a:prstGeom>
          <a:noFill/>
          <a:ln>
            <a:noFill/>
          </a:ln>
        </p:spPr>
      </p:pic>
      <p:pic>
        <p:nvPicPr>
          <p:cNvPr id="618" name="Google Shape;618;p37"/>
          <p:cNvPicPr preferRelativeResize="0"/>
          <p:nvPr/>
        </p:nvPicPr>
        <p:blipFill>
          <a:blip r:embed="rId6">
            <a:alphaModFix/>
          </a:blip>
          <a:stretch>
            <a:fillRect/>
          </a:stretch>
        </p:blipFill>
        <p:spPr>
          <a:xfrm>
            <a:off x="6774324" y="1920175"/>
            <a:ext cx="1832100" cy="244279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38"/>
          <p:cNvSpPr txBox="1">
            <a:spLocks noGrp="1"/>
          </p:cNvSpPr>
          <p:nvPr>
            <p:ph type="title"/>
          </p:nvPr>
        </p:nvSpPr>
        <p:spPr>
          <a:xfrm>
            <a:off x="1314450" y="365775"/>
            <a:ext cx="6515100" cy="796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b="1">
                <a:latin typeface="Poppins"/>
                <a:ea typeface="Poppins"/>
                <a:cs typeface="Poppins"/>
                <a:sym typeface="Poppins"/>
              </a:rPr>
              <a:t>Labai smagu patiems pasigaminti vitaminų užtaisą - šviežiai spaustas sultis.</a:t>
            </a:r>
            <a:endParaRPr sz="2200" b="1">
              <a:latin typeface="Poppins"/>
              <a:ea typeface="Poppins"/>
              <a:cs typeface="Poppins"/>
              <a:sym typeface="Poppins"/>
            </a:endParaRPr>
          </a:p>
        </p:txBody>
      </p:sp>
      <p:pic>
        <p:nvPicPr>
          <p:cNvPr id="624" name="Google Shape;624;p38"/>
          <p:cNvPicPr preferRelativeResize="0"/>
          <p:nvPr/>
        </p:nvPicPr>
        <p:blipFill>
          <a:blip r:embed="rId3">
            <a:alphaModFix/>
          </a:blip>
          <a:stretch>
            <a:fillRect/>
          </a:stretch>
        </p:blipFill>
        <p:spPr>
          <a:xfrm>
            <a:off x="3019912" y="1689837"/>
            <a:ext cx="3199877" cy="2399900"/>
          </a:xfrm>
          <a:prstGeom prst="rect">
            <a:avLst/>
          </a:prstGeom>
          <a:noFill/>
          <a:ln>
            <a:noFill/>
          </a:ln>
        </p:spPr>
      </p:pic>
      <p:pic>
        <p:nvPicPr>
          <p:cNvPr id="625" name="Google Shape;625;p38"/>
          <p:cNvPicPr preferRelativeResize="0"/>
          <p:nvPr/>
        </p:nvPicPr>
        <p:blipFill rotWithShape="1">
          <a:blip r:embed="rId4">
            <a:alphaModFix/>
          </a:blip>
          <a:srcRect/>
          <a:stretch/>
        </p:blipFill>
        <p:spPr>
          <a:xfrm>
            <a:off x="6303525" y="1266475"/>
            <a:ext cx="2408502" cy="3301248"/>
          </a:xfrm>
          <a:prstGeom prst="rect">
            <a:avLst/>
          </a:prstGeom>
          <a:noFill/>
          <a:ln>
            <a:noFill/>
          </a:ln>
        </p:spPr>
      </p:pic>
      <p:pic>
        <p:nvPicPr>
          <p:cNvPr id="626" name="Google Shape;626;p38"/>
          <p:cNvPicPr preferRelativeResize="0"/>
          <p:nvPr/>
        </p:nvPicPr>
        <p:blipFill>
          <a:blip r:embed="rId5">
            <a:alphaModFix/>
          </a:blip>
          <a:stretch>
            <a:fillRect/>
          </a:stretch>
        </p:blipFill>
        <p:spPr>
          <a:xfrm>
            <a:off x="419275" y="1211850"/>
            <a:ext cx="2516901" cy="33558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39"/>
          <p:cNvSpPr txBox="1">
            <a:spLocks noGrp="1"/>
          </p:cNvSpPr>
          <p:nvPr>
            <p:ph type="title"/>
          </p:nvPr>
        </p:nvSpPr>
        <p:spPr>
          <a:xfrm>
            <a:off x="421050" y="436413"/>
            <a:ext cx="8301900" cy="9513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b" anchorCtr="0">
            <a:noAutofit/>
          </a:bodyPr>
          <a:lstStyle/>
          <a:p>
            <a:pPr marL="0" lvl="0" indent="0" algn="ctr" rtl="0">
              <a:spcBef>
                <a:spcPts val="0"/>
              </a:spcBef>
              <a:spcAft>
                <a:spcPts val="0"/>
              </a:spcAft>
              <a:buNone/>
            </a:pPr>
            <a:r>
              <a:rPr lang="en" sz="1300">
                <a:latin typeface="Poppins"/>
                <a:ea typeface="Poppins"/>
                <a:cs typeface="Poppins"/>
                <a:sym typeface="Poppins"/>
              </a:rPr>
              <a:t>Labai svarbu fizinis aktyvumas; pasivaikščiojimas gryname ore, rytinė mankšta, kūno kultūros pamokėlės, judrūs žaidimai. Tai darome kasdieną, nesvarbu koks oras. Sningant važinėtis nuo kalniuko, lipdyti besmegenį, mėtyti sniego gniūžtes, čiuožti ledu ar tiesiog pasivaikščioti. Lyjant lietui vaikščioti su skėčiais, šokinėti per balas, o kartais jas ir pamatuoti. </a:t>
            </a:r>
            <a:endParaRPr sz="1300">
              <a:latin typeface="Poppins"/>
              <a:ea typeface="Poppins"/>
              <a:cs typeface="Poppins"/>
              <a:sym typeface="Poppins"/>
            </a:endParaRPr>
          </a:p>
        </p:txBody>
      </p:sp>
      <p:pic>
        <p:nvPicPr>
          <p:cNvPr id="632" name="Google Shape;632;p39"/>
          <p:cNvPicPr preferRelativeResize="0"/>
          <p:nvPr/>
        </p:nvPicPr>
        <p:blipFill rotWithShape="1">
          <a:blip r:embed="rId3">
            <a:alphaModFix/>
          </a:blip>
          <a:srcRect b="12937"/>
          <a:stretch/>
        </p:blipFill>
        <p:spPr>
          <a:xfrm>
            <a:off x="2549125" y="1493000"/>
            <a:ext cx="2343476" cy="1530275"/>
          </a:xfrm>
          <a:prstGeom prst="rect">
            <a:avLst/>
          </a:prstGeom>
          <a:noFill/>
          <a:ln>
            <a:noFill/>
          </a:ln>
        </p:spPr>
      </p:pic>
      <p:pic>
        <p:nvPicPr>
          <p:cNvPr id="633" name="Google Shape;633;p39"/>
          <p:cNvPicPr preferRelativeResize="0"/>
          <p:nvPr/>
        </p:nvPicPr>
        <p:blipFill>
          <a:blip r:embed="rId4">
            <a:alphaModFix/>
          </a:blip>
          <a:stretch>
            <a:fillRect/>
          </a:stretch>
        </p:blipFill>
        <p:spPr>
          <a:xfrm>
            <a:off x="421048" y="1681453"/>
            <a:ext cx="2080401" cy="2773847"/>
          </a:xfrm>
          <a:prstGeom prst="rect">
            <a:avLst/>
          </a:prstGeom>
          <a:noFill/>
          <a:ln>
            <a:noFill/>
          </a:ln>
        </p:spPr>
      </p:pic>
      <p:pic>
        <p:nvPicPr>
          <p:cNvPr id="634" name="Google Shape;634;p39"/>
          <p:cNvPicPr preferRelativeResize="0"/>
          <p:nvPr/>
        </p:nvPicPr>
        <p:blipFill>
          <a:blip r:embed="rId5">
            <a:alphaModFix/>
          </a:blip>
          <a:stretch>
            <a:fillRect/>
          </a:stretch>
        </p:blipFill>
        <p:spPr>
          <a:xfrm>
            <a:off x="4940275" y="1681425"/>
            <a:ext cx="2080401" cy="2773878"/>
          </a:xfrm>
          <a:prstGeom prst="rect">
            <a:avLst/>
          </a:prstGeom>
          <a:noFill/>
          <a:ln>
            <a:noFill/>
          </a:ln>
        </p:spPr>
      </p:pic>
      <p:pic>
        <p:nvPicPr>
          <p:cNvPr id="635" name="Google Shape;635;p39"/>
          <p:cNvPicPr preferRelativeResize="0"/>
          <p:nvPr/>
        </p:nvPicPr>
        <p:blipFill rotWithShape="1">
          <a:blip r:embed="rId6">
            <a:alphaModFix/>
          </a:blip>
          <a:srcRect t="-7215"/>
          <a:stretch/>
        </p:blipFill>
        <p:spPr>
          <a:xfrm>
            <a:off x="2549125" y="2975727"/>
            <a:ext cx="2343475" cy="1757610"/>
          </a:xfrm>
          <a:prstGeom prst="rect">
            <a:avLst/>
          </a:prstGeom>
          <a:noFill/>
          <a:ln>
            <a:noFill/>
          </a:ln>
        </p:spPr>
      </p:pic>
      <p:pic>
        <p:nvPicPr>
          <p:cNvPr id="636" name="Google Shape;636;p39"/>
          <p:cNvPicPr preferRelativeResize="0"/>
          <p:nvPr/>
        </p:nvPicPr>
        <p:blipFill>
          <a:blip r:embed="rId7">
            <a:alphaModFix/>
          </a:blip>
          <a:stretch>
            <a:fillRect/>
          </a:stretch>
        </p:blipFill>
        <p:spPr>
          <a:xfrm>
            <a:off x="7112569" y="1681450"/>
            <a:ext cx="1610381" cy="2773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40"/>
          <p:cNvSpPr txBox="1">
            <a:spLocks noGrp="1"/>
          </p:cNvSpPr>
          <p:nvPr>
            <p:ph type="title"/>
          </p:nvPr>
        </p:nvSpPr>
        <p:spPr>
          <a:xfrm>
            <a:off x="1987350" y="1729775"/>
            <a:ext cx="5169300" cy="1034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800">
                <a:latin typeface="Poppins Medium"/>
                <a:ea typeface="Poppins Medium"/>
                <a:cs typeface="Poppins Medium"/>
                <a:sym typeface="Poppins Medium"/>
              </a:rPr>
              <a:t>Vasario mėnesio iššūkis</a:t>
            </a:r>
            <a:endParaRPr sz="3800">
              <a:latin typeface="Poppins Medium"/>
              <a:ea typeface="Poppins Medium"/>
              <a:cs typeface="Poppins Medium"/>
              <a:sym typeface="Poppins Medium"/>
            </a:endParaRPr>
          </a:p>
        </p:txBody>
      </p:sp>
      <p:sp>
        <p:nvSpPr>
          <p:cNvPr id="642" name="Google Shape;642;p40"/>
          <p:cNvSpPr txBox="1">
            <a:spLocks noGrp="1"/>
          </p:cNvSpPr>
          <p:nvPr>
            <p:ph type="subTitle" idx="1"/>
          </p:nvPr>
        </p:nvSpPr>
        <p:spPr>
          <a:xfrm>
            <a:off x="1987350" y="2916625"/>
            <a:ext cx="5169300" cy="49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Matyti galima tik širdimi. Tai, kas svarbiausia, nematoma akimis.</a:t>
            </a:r>
            <a:endParaRPr/>
          </a:p>
          <a:p>
            <a:pPr marL="0" lvl="0" indent="0" algn="ctr" rtl="0">
              <a:spcBef>
                <a:spcPts val="0"/>
              </a:spcBef>
              <a:spcAft>
                <a:spcPts val="0"/>
              </a:spcAft>
              <a:buNone/>
            </a:pPr>
            <a:endParaRPr/>
          </a:p>
          <a:p>
            <a:pPr marL="0" lvl="0" indent="0" algn="ctr" rtl="0">
              <a:spcBef>
                <a:spcPts val="0"/>
              </a:spcBef>
              <a:spcAft>
                <a:spcPts val="0"/>
              </a:spcAft>
              <a:buNone/>
            </a:pPr>
            <a:r>
              <a:rPr lang="en"/>
              <a:t>                 Antuanas de Sent Egziuperi</a:t>
            </a:r>
            <a:endParaRPr/>
          </a:p>
        </p:txBody>
      </p:sp>
      <p:grpSp>
        <p:nvGrpSpPr>
          <p:cNvPr id="643" name="Google Shape;643;p40"/>
          <p:cNvGrpSpPr/>
          <p:nvPr/>
        </p:nvGrpSpPr>
        <p:grpSpPr>
          <a:xfrm>
            <a:off x="713231" y="748319"/>
            <a:ext cx="1564756" cy="3167634"/>
            <a:chOff x="713231" y="748319"/>
            <a:chExt cx="1564756" cy="3167634"/>
          </a:xfrm>
        </p:grpSpPr>
        <p:sp>
          <p:nvSpPr>
            <p:cNvPr id="644" name="Google Shape;644;p40"/>
            <p:cNvSpPr/>
            <p:nvPr/>
          </p:nvSpPr>
          <p:spPr>
            <a:xfrm>
              <a:off x="713231" y="1701936"/>
              <a:ext cx="246450" cy="246700"/>
            </a:xfrm>
            <a:custGeom>
              <a:avLst/>
              <a:gdLst/>
              <a:ahLst/>
              <a:cxnLst/>
              <a:rect l="l" t="t" r="r" b="b"/>
              <a:pathLst>
                <a:path w="9858" h="9868" extrusionOk="0">
                  <a:moveTo>
                    <a:pt x="4925" y="1"/>
                  </a:moveTo>
                  <a:cubicBezTo>
                    <a:pt x="2204" y="1"/>
                    <a:pt x="0" y="2213"/>
                    <a:pt x="0" y="4934"/>
                  </a:cubicBezTo>
                  <a:cubicBezTo>
                    <a:pt x="0" y="7664"/>
                    <a:pt x="2204" y="9867"/>
                    <a:pt x="4925" y="9867"/>
                  </a:cubicBezTo>
                  <a:cubicBezTo>
                    <a:pt x="7654" y="9867"/>
                    <a:pt x="9858" y="7664"/>
                    <a:pt x="9858" y="4934"/>
                  </a:cubicBezTo>
                  <a:cubicBezTo>
                    <a:pt x="9858" y="2213"/>
                    <a:pt x="7654" y="1"/>
                    <a:pt x="4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5" name="Google Shape;645;p40"/>
            <p:cNvGrpSpPr/>
            <p:nvPr/>
          </p:nvGrpSpPr>
          <p:grpSpPr>
            <a:xfrm>
              <a:off x="877131" y="3271457"/>
              <a:ext cx="632691" cy="644497"/>
              <a:chOff x="6793038" y="2821871"/>
              <a:chExt cx="632691" cy="644497"/>
            </a:xfrm>
          </p:grpSpPr>
          <p:sp>
            <p:nvSpPr>
              <p:cNvPr id="646" name="Google Shape;646;p40"/>
              <p:cNvSpPr/>
              <p:nvPr/>
            </p:nvSpPr>
            <p:spPr>
              <a:xfrm>
                <a:off x="6966401" y="2821871"/>
                <a:ext cx="149938" cy="232142"/>
              </a:xfrm>
              <a:custGeom>
                <a:avLst/>
                <a:gdLst/>
                <a:ahLst/>
                <a:cxnLst/>
                <a:rect l="l" t="t" r="r" b="b"/>
                <a:pathLst>
                  <a:path w="4051" h="6272" extrusionOk="0">
                    <a:moveTo>
                      <a:pt x="2543" y="0"/>
                    </a:moveTo>
                    <a:cubicBezTo>
                      <a:pt x="2543" y="0"/>
                      <a:pt x="571" y="1124"/>
                      <a:pt x="286" y="2855"/>
                    </a:cubicBezTo>
                    <a:cubicBezTo>
                      <a:pt x="0" y="4586"/>
                      <a:pt x="1517" y="6272"/>
                      <a:pt x="1517" y="6272"/>
                    </a:cubicBezTo>
                    <a:cubicBezTo>
                      <a:pt x="1517" y="6272"/>
                      <a:pt x="3488" y="5157"/>
                      <a:pt x="3774" y="3426"/>
                    </a:cubicBezTo>
                    <a:cubicBezTo>
                      <a:pt x="4050" y="1695"/>
                      <a:pt x="2543" y="0"/>
                      <a:pt x="25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0"/>
              <p:cNvSpPr/>
              <p:nvPr/>
            </p:nvSpPr>
            <p:spPr>
              <a:xfrm>
                <a:off x="6793038" y="2967143"/>
                <a:ext cx="232179" cy="131727"/>
              </a:xfrm>
              <a:custGeom>
                <a:avLst/>
                <a:gdLst/>
                <a:ahLst/>
                <a:cxnLst/>
                <a:rect l="l" t="t" r="r" b="b"/>
                <a:pathLst>
                  <a:path w="6273" h="3559" extrusionOk="0">
                    <a:moveTo>
                      <a:pt x="2982" y="0"/>
                    </a:moveTo>
                    <a:cubicBezTo>
                      <a:pt x="1417" y="0"/>
                      <a:pt x="1" y="1267"/>
                      <a:pt x="1" y="1267"/>
                    </a:cubicBezTo>
                    <a:cubicBezTo>
                      <a:pt x="1" y="1267"/>
                      <a:pt x="1125" y="3239"/>
                      <a:pt x="2855" y="3524"/>
                    </a:cubicBezTo>
                    <a:cubicBezTo>
                      <a:pt x="3001" y="3548"/>
                      <a:pt x="3146" y="3558"/>
                      <a:pt x="3290" y="3558"/>
                    </a:cubicBezTo>
                    <a:cubicBezTo>
                      <a:pt x="4857" y="3558"/>
                      <a:pt x="6272" y="2293"/>
                      <a:pt x="6272" y="2293"/>
                    </a:cubicBezTo>
                    <a:cubicBezTo>
                      <a:pt x="6272" y="2293"/>
                      <a:pt x="5157" y="322"/>
                      <a:pt x="3426" y="36"/>
                    </a:cubicBezTo>
                    <a:cubicBezTo>
                      <a:pt x="3277" y="12"/>
                      <a:pt x="3129" y="0"/>
                      <a:pt x="2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0"/>
              <p:cNvSpPr/>
              <p:nvPr/>
            </p:nvSpPr>
            <p:spPr>
              <a:xfrm>
                <a:off x="6866691" y="2861141"/>
                <a:ext cx="181953" cy="191244"/>
              </a:xfrm>
              <a:custGeom>
                <a:avLst/>
                <a:gdLst/>
                <a:ahLst/>
                <a:cxnLst/>
                <a:rect l="l" t="t" r="r" b="b"/>
                <a:pathLst>
                  <a:path w="4916" h="5167" extrusionOk="0">
                    <a:moveTo>
                      <a:pt x="607" y="1"/>
                    </a:moveTo>
                    <a:lnTo>
                      <a:pt x="607" y="1"/>
                    </a:lnTo>
                    <a:cubicBezTo>
                      <a:pt x="607" y="1"/>
                      <a:pt x="0" y="2187"/>
                      <a:pt x="1026" y="3614"/>
                    </a:cubicBezTo>
                    <a:cubicBezTo>
                      <a:pt x="2052" y="5041"/>
                      <a:pt x="4309" y="5166"/>
                      <a:pt x="4309" y="5166"/>
                    </a:cubicBezTo>
                    <a:cubicBezTo>
                      <a:pt x="4309" y="5166"/>
                      <a:pt x="4915" y="2980"/>
                      <a:pt x="3890" y="1553"/>
                    </a:cubicBezTo>
                    <a:cubicBezTo>
                      <a:pt x="2864" y="126"/>
                      <a:pt x="607" y="1"/>
                      <a:pt x="6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0"/>
              <p:cNvSpPr/>
              <p:nvPr/>
            </p:nvSpPr>
            <p:spPr>
              <a:xfrm>
                <a:off x="6823757" y="2921877"/>
                <a:ext cx="601971" cy="544491"/>
              </a:xfrm>
              <a:custGeom>
                <a:avLst/>
                <a:gdLst/>
                <a:ahLst/>
                <a:cxnLst/>
                <a:rect l="l" t="t" r="r" b="b"/>
                <a:pathLst>
                  <a:path w="16264" h="14711" extrusionOk="0">
                    <a:moveTo>
                      <a:pt x="9736" y="0"/>
                    </a:moveTo>
                    <a:cubicBezTo>
                      <a:pt x="9370" y="0"/>
                      <a:pt x="8964" y="33"/>
                      <a:pt x="8511" y="99"/>
                    </a:cubicBezTo>
                    <a:cubicBezTo>
                      <a:pt x="6397" y="412"/>
                      <a:pt x="2819" y="3079"/>
                      <a:pt x="1570" y="4944"/>
                    </a:cubicBezTo>
                    <a:cubicBezTo>
                      <a:pt x="0" y="7290"/>
                      <a:pt x="98" y="8958"/>
                      <a:pt x="1329" y="10680"/>
                    </a:cubicBezTo>
                    <a:cubicBezTo>
                      <a:pt x="3332" y="13461"/>
                      <a:pt x="7648" y="14711"/>
                      <a:pt x="10522" y="14711"/>
                    </a:cubicBezTo>
                    <a:cubicBezTo>
                      <a:pt x="11603" y="14711"/>
                      <a:pt x="12480" y="14534"/>
                      <a:pt x="12954" y="14195"/>
                    </a:cubicBezTo>
                    <a:cubicBezTo>
                      <a:pt x="14693" y="12946"/>
                      <a:pt x="16263" y="6130"/>
                      <a:pt x="13507" y="2294"/>
                    </a:cubicBezTo>
                    <a:cubicBezTo>
                      <a:pt x="12476" y="859"/>
                      <a:pt x="11626" y="0"/>
                      <a:pt x="9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0"/>
              <p:cNvSpPr/>
              <p:nvPr/>
            </p:nvSpPr>
            <p:spPr>
              <a:xfrm>
                <a:off x="7126181" y="3051086"/>
                <a:ext cx="131468" cy="117108"/>
              </a:xfrm>
              <a:custGeom>
                <a:avLst/>
                <a:gdLst/>
                <a:ahLst/>
                <a:cxnLst/>
                <a:rect l="l" t="t" r="r" b="b"/>
                <a:pathLst>
                  <a:path w="3552" h="3164" extrusionOk="0">
                    <a:moveTo>
                      <a:pt x="1725" y="0"/>
                    </a:moveTo>
                    <a:cubicBezTo>
                      <a:pt x="1416" y="0"/>
                      <a:pt x="1107" y="92"/>
                      <a:pt x="840" y="284"/>
                    </a:cubicBezTo>
                    <a:cubicBezTo>
                      <a:pt x="153" y="775"/>
                      <a:pt x="1" y="1765"/>
                      <a:pt x="518" y="2487"/>
                    </a:cubicBezTo>
                    <a:cubicBezTo>
                      <a:pt x="837" y="2927"/>
                      <a:pt x="1332" y="3164"/>
                      <a:pt x="1828" y="3164"/>
                    </a:cubicBezTo>
                    <a:cubicBezTo>
                      <a:pt x="2137" y="3164"/>
                      <a:pt x="2446" y="3072"/>
                      <a:pt x="2713" y="2880"/>
                    </a:cubicBezTo>
                    <a:cubicBezTo>
                      <a:pt x="3409" y="2380"/>
                      <a:pt x="3552" y="1399"/>
                      <a:pt x="3034" y="676"/>
                    </a:cubicBezTo>
                    <a:cubicBezTo>
                      <a:pt x="2715" y="237"/>
                      <a:pt x="2220" y="0"/>
                      <a:pt x="17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0"/>
              <p:cNvSpPr/>
              <p:nvPr/>
            </p:nvSpPr>
            <p:spPr>
              <a:xfrm>
                <a:off x="7173408" y="3067482"/>
                <a:ext cx="50559" cy="43231"/>
              </a:xfrm>
              <a:custGeom>
                <a:avLst/>
                <a:gdLst/>
                <a:ahLst/>
                <a:cxnLst/>
                <a:rect l="l" t="t" r="r" b="b"/>
                <a:pathLst>
                  <a:path w="1366" h="1168" extrusionOk="0">
                    <a:moveTo>
                      <a:pt x="725" y="0"/>
                    </a:moveTo>
                    <a:cubicBezTo>
                      <a:pt x="597" y="0"/>
                      <a:pt x="464" y="41"/>
                      <a:pt x="349" y="126"/>
                    </a:cubicBezTo>
                    <a:cubicBezTo>
                      <a:pt x="72" y="323"/>
                      <a:pt x="1" y="688"/>
                      <a:pt x="188" y="947"/>
                    </a:cubicBezTo>
                    <a:cubicBezTo>
                      <a:pt x="291" y="1092"/>
                      <a:pt x="461" y="1168"/>
                      <a:pt x="637" y="1168"/>
                    </a:cubicBezTo>
                    <a:cubicBezTo>
                      <a:pt x="765" y="1168"/>
                      <a:pt x="896" y="1128"/>
                      <a:pt x="1009" y="1045"/>
                    </a:cubicBezTo>
                    <a:cubicBezTo>
                      <a:pt x="1285" y="849"/>
                      <a:pt x="1366" y="483"/>
                      <a:pt x="1178" y="224"/>
                    </a:cubicBezTo>
                    <a:cubicBezTo>
                      <a:pt x="1074" y="79"/>
                      <a:pt x="904" y="0"/>
                      <a:pt x="7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0"/>
              <p:cNvSpPr/>
              <p:nvPr/>
            </p:nvSpPr>
            <p:spPr>
              <a:xfrm>
                <a:off x="7173075" y="3126960"/>
                <a:ext cx="17877" cy="15508"/>
              </a:xfrm>
              <a:custGeom>
                <a:avLst/>
                <a:gdLst/>
                <a:ahLst/>
                <a:cxnLst/>
                <a:rect l="l" t="t" r="r" b="b"/>
                <a:pathLst>
                  <a:path w="483" h="419" extrusionOk="0">
                    <a:moveTo>
                      <a:pt x="259" y="1"/>
                    </a:moveTo>
                    <a:cubicBezTo>
                      <a:pt x="214" y="1"/>
                      <a:pt x="167" y="15"/>
                      <a:pt x="126" y="45"/>
                    </a:cubicBezTo>
                    <a:cubicBezTo>
                      <a:pt x="27" y="116"/>
                      <a:pt x="1" y="241"/>
                      <a:pt x="63" y="339"/>
                    </a:cubicBezTo>
                    <a:cubicBezTo>
                      <a:pt x="100" y="391"/>
                      <a:pt x="160" y="419"/>
                      <a:pt x="224" y="419"/>
                    </a:cubicBezTo>
                    <a:cubicBezTo>
                      <a:pt x="269" y="419"/>
                      <a:pt x="317" y="405"/>
                      <a:pt x="358" y="375"/>
                    </a:cubicBezTo>
                    <a:cubicBezTo>
                      <a:pt x="456" y="304"/>
                      <a:pt x="482" y="170"/>
                      <a:pt x="420" y="81"/>
                    </a:cubicBezTo>
                    <a:cubicBezTo>
                      <a:pt x="384" y="29"/>
                      <a:pt x="323" y="1"/>
                      <a:pt x="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0"/>
              <p:cNvSpPr/>
              <p:nvPr/>
            </p:nvSpPr>
            <p:spPr>
              <a:xfrm>
                <a:off x="6953188" y="3175260"/>
                <a:ext cx="131431" cy="117404"/>
              </a:xfrm>
              <a:custGeom>
                <a:avLst/>
                <a:gdLst/>
                <a:ahLst/>
                <a:cxnLst/>
                <a:rect l="l" t="t" r="r" b="b"/>
                <a:pathLst>
                  <a:path w="3551" h="3172" extrusionOk="0">
                    <a:moveTo>
                      <a:pt x="1722" y="0"/>
                    </a:moveTo>
                    <a:cubicBezTo>
                      <a:pt x="1414" y="0"/>
                      <a:pt x="1105" y="92"/>
                      <a:pt x="839" y="283"/>
                    </a:cubicBezTo>
                    <a:cubicBezTo>
                      <a:pt x="152" y="783"/>
                      <a:pt x="0" y="1773"/>
                      <a:pt x="518" y="2487"/>
                    </a:cubicBezTo>
                    <a:cubicBezTo>
                      <a:pt x="837" y="2933"/>
                      <a:pt x="1333" y="3171"/>
                      <a:pt x="1830" y="3171"/>
                    </a:cubicBezTo>
                    <a:cubicBezTo>
                      <a:pt x="2138" y="3171"/>
                      <a:pt x="2446" y="3079"/>
                      <a:pt x="2712" y="2888"/>
                    </a:cubicBezTo>
                    <a:cubicBezTo>
                      <a:pt x="3408" y="2389"/>
                      <a:pt x="3551" y="1407"/>
                      <a:pt x="3033" y="685"/>
                    </a:cubicBezTo>
                    <a:cubicBezTo>
                      <a:pt x="2714" y="239"/>
                      <a:pt x="2218" y="0"/>
                      <a:pt x="17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0"/>
              <p:cNvSpPr/>
              <p:nvPr/>
            </p:nvSpPr>
            <p:spPr>
              <a:xfrm>
                <a:off x="6972323" y="3212235"/>
                <a:ext cx="50226" cy="43120"/>
              </a:xfrm>
              <a:custGeom>
                <a:avLst/>
                <a:gdLst/>
                <a:ahLst/>
                <a:cxnLst/>
                <a:rect l="l" t="t" r="r" b="b"/>
                <a:pathLst>
                  <a:path w="1357" h="1165" extrusionOk="0">
                    <a:moveTo>
                      <a:pt x="725" y="0"/>
                    </a:moveTo>
                    <a:cubicBezTo>
                      <a:pt x="597" y="0"/>
                      <a:pt x="465" y="40"/>
                      <a:pt x="349" y="123"/>
                    </a:cubicBezTo>
                    <a:cubicBezTo>
                      <a:pt x="72" y="319"/>
                      <a:pt x="1" y="685"/>
                      <a:pt x="179" y="943"/>
                    </a:cubicBezTo>
                    <a:cubicBezTo>
                      <a:pt x="288" y="1088"/>
                      <a:pt x="456" y="1164"/>
                      <a:pt x="633" y="1164"/>
                    </a:cubicBezTo>
                    <a:cubicBezTo>
                      <a:pt x="760" y="1164"/>
                      <a:pt x="893" y="1124"/>
                      <a:pt x="1009" y="1042"/>
                    </a:cubicBezTo>
                    <a:cubicBezTo>
                      <a:pt x="1285" y="845"/>
                      <a:pt x="1357" y="480"/>
                      <a:pt x="1178" y="221"/>
                    </a:cubicBezTo>
                    <a:cubicBezTo>
                      <a:pt x="1070" y="76"/>
                      <a:pt x="901" y="0"/>
                      <a:pt x="7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0"/>
              <p:cNvSpPr/>
              <p:nvPr/>
            </p:nvSpPr>
            <p:spPr>
              <a:xfrm>
                <a:off x="7036723" y="3224708"/>
                <a:ext cx="18173" cy="15508"/>
              </a:xfrm>
              <a:custGeom>
                <a:avLst/>
                <a:gdLst/>
                <a:ahLst/>
                <a:cxnLst/>
                <a:rect l="l" t="t" r="r" b="b"/>
                <a:pathLst>
                  <a:path w="491" h="419" extrusionOk="0">
                    <a:moveTo>
                      <a:pt x="260" y="0"/>
                    </a:moveTo>
                    <a:cubicBezTo>
                      <a:pt x="213" y="0"/>
                      <a:pt x="166" y="15"/>
                      <a:pt x="125" y="44"/>
                    </a:cubicBezTo>
                    <a:cubicBezTo>
                      <a:pt x="27" y="116"/>
                      <a:pt x="0" y="250"/>
                      <a:pt x="72" y="339"/>
                    </a:cubicBezTo>
                    <a:cubicBezTo>
                      <a:pt x="108" y="391"/>
                      <a:pt x="169" y="419"/>
                      <a:pt x="232" y="419"/>
                    </a:cubicBezTo>
                    <a:cubicBezTo>
                      <a:pt x="278" y="419"/>
                      <a:pt x="325" y="404"/>
                      <a:pt x="366" y="375"/>
                    </a:cubicBezTo>
                    <a:cubicBezTo>
                      <a:pt x="464" y="303"/>
                      <a:pt x="491" y="178"/>
                      <a:pt x="429" y="80"/>
                    </a:cubicBezTo>
                    <a:cubicBezTo>
                      <a:pt x="387" y="28"/>
                      <a:pt x="324" y="0"/>
                      <a:pt x="2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0"/>
              <p:cNvSpPr/>
              <p:nvPr/>
            </p:nvSpPr>
            <p:spPr>
              <a:xfrm>
                <a:off x="7109044" y="3203537"/>
                <a:ext cx="104671" cy="78133"/>
              </a:xfrm>
              <a:custGeom>
                <a:avLst/>
                <a:gdLst/>
                <a:ahLst/>
                <a:cxnLst/>
                <a:rect l="l" t="t" r="r" b="b"/>
                <a:pathLst>
                  <a:path w="2828" h="2111" extrusionOk="0">
                    <a:moveTo>
                      <a:pt x="2159" y="1"/>
                    </a:moveTo>
                    <a:lnTo>
                      <a:pt x="0" y="1553"/>
                    </a:lnTo>
                    <a:cubicBezTo>
                      <a:pt x="0" y="1553"/>
                      <a:pt x="404" y="2111"/>
                      <a:pt x="1032" y="2111"/>
                    </a:cubicBezTo>
                    <a:cubicBezTo>
                      <a:pt x="1259" y="2111"/>
                      <a:pt x="1516" y="2038"/>
                      <a:pt x="1793" y="1839"/>
                    </a:cubicBezTo>
                    <a:cubicBezTo>
                      <a:pt x="2828" y="1098"/>
                      <a:pt x="2159" y="1"/>
                      <a:pt x="2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0"/>
              <p:cNvSpPr/>
              <p:nvPr/>
            </p:nvSpPr>
            <p:spPr>
              <a:xfrm>
                <a:off x="7236143" y="3134732"/>
                <a:ext cx="86239" cy="66178"/>
              </a:xfrm>
              <a:custGeom>
                <a:avLst/>
                <a:gdLst/>
                <a:ahLst/>
                <a:cxnLst/>
                <a:rect l="l" t="t" r="r" b="b"/>
                <a:pathLst>
                  <a:path w="2330" h="1788" extrusionOk="0">
                    <a:moveTo>
                      <a:pt x="1573" y="1"/>
                    </a:moveTo>
                    <a:cubicBezTo>
                      <a:pt x="1315" y="1"/>
                      <a:pt x="1011" y="102"/>
                      <a:pt x="732" y="299"/>
                    </a:cubicBezTo>
                    <a:cubicBezTo>
                      <a:pt x="224" y="665"/>
                      <a:pt x="1" y="1227"/>
                      <a:pt x="242" y="1557"/>
                    </a:cubicBezTo>
                    <a:cubicBezTo>
                      <a:pt x="350" y="1711"/>
                      <a:pt x="541" y="1787"/>
                      <a:pt x="766" y="1787"/>
                    </a:cubicBezTo>
                    <a:cubicBezTo>
                      <a:pt x="1022" y="1787"/>
                      <a:pt x="1322" y="1689"/>
                      <a:pt x="1598" y="1494"/>
                    </a:cubicBezTo>
                    <a:cubicBezTo>
                      <a:pt x="2106" y="1128"/>
                      <a:pt x="2329" y="557"/>
                      <a:pt x="2088" y="227"/>
                    </a:cubicBezTo>
                    <a:cubicBezTo>
                      <a:pt x="1981" y="75"/>
                      <a:pt x="1794" y="1"/>
                      <a:pt x="15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0"/>
              <p:cNvSpPr/>
              <p:nvPr/>
            </p:nvSpPr>
            <p:spPr>
              <a:xfrm>
                <a:off x="7003376" y="3302137"/>
                <a:ext cx="86202" cy="66178"/>
              </a:xfrm>
              <a:custGeom>
                <a:avLst/>
                <a:gdLst/>
                <a:ahLst/>
                <a:cxnLst/>
                <a:rect l="l" t="t" r="r" b="b"/>
                <a:pathLst>
                  <a:path w="2329" h="1788" extrusionOk="0">
                    <a:moveTo>
                      <a:pt x="1566" y="1"/>
                    </a:moveTo>
                    <a:cubicBezTo>
                      <a:pt x="1308" y="1"/>
                      <a:pt x="1006" y="102"/>
                      <a:pt x="732" y="299"/>
                    </a:cubicBezTo>
                    <a:cubicBezTo>
                      <a:pt x="214" y="664"/>
                      <a:pt x="0" y="1226"/>
                      <a:pt x="232" y="1557"/>
                    </a:cubicBezTo>
                    <a:cubicBezTo>
                      <a:pt x="345" y="1711"/>
                      <a:pt x="538" y="1787"/>
                      <a:pt x="763" y="1787"/>
                    </a:cubicBezTo>
                    <a:cubicBezTo>
                      <a:pt x="1019" y="1787"/>
                      <a:pt x="1318" y="1689"/>
                      <a:pt x="1588" y="1494"/>
                    </a:cubicBezTo>
                    <a:cubicBezTo>
                      <a:pt x="2106" y="1128"/>
                      <a:pt x="2329" y="557"/>
                      <a:pt x="2088" y="227"/>
                    </a:cubicBezTo>
                    <a:cubicBezTo>
                      <a:pt x="1977" y="75"/>
                      <a:pt x="1788" y="1"/>
                      <a:pt x="15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9" name="Google Shape;659;p40"/>
            <p:cNvSpPr/>
            <p:nvPr/>
          </p:nvSpPr>
          <p:spPr>
            <a:xfrm>
              <a:off x="1284004" y="2774099"/>
              <a:ext cx="324600" cy="192391"/>
            </a:xfrm>
            <a:custGeom>
              <a:avLst/>
              <a:gdLst/>
              <a:ahLst/>
              <a:cxnLst/>
              <a:rect l="l" t="t" r="r" b="b"/>
              <a:pathLst>
                <a:path w="8770" h="5198" extrusionOk="0">
                  <a:moveTo>
                    <a:pt x="3925" y="0"/>
                  </a:moveTo>
                  <a:cubicBezTo>
                    <a:pt x="1889" y="0"/>
                    <a:pt x="1" y="1306"/>
                    <a:pt x="1" y="1306"/>
                  </a:cubicBezTo>
                  <a:cubicBezTo>
                    <a:pt x="1" y="1306"/>
                    <a:pt x="1241" y="4312"/>
                    <a:pt x="3667" y="5035"/>
                  </a:cubicBezTo>
                  <a:cubicBezTo>
                    <a:pt x="4057" y="5150"/>
                    <a:pt x="4454" y="5198"/>
                    <a:pt x="4845" y="5198"/>
                  </a:cubicBezTo>
                  <a:cubicBezTo>
                    <a:pt x="6881" y="5198"/>
                    <a:pt x="8770" y="3893"/>
                    <a:pt x="8770" y="3893"/>
                  </a:cubicBezTo>
                  <a:cubicBezTo>
                    <a:pt x="8770" y="3893"/>
                    <a:pt x="7521" y="877"/>
                    <a:pt x="5103" y="164"/>
                  </a:cubicBezTo>
                  <a:cubicBezTo>
                    <a:pt x="4713" y="49"/>
                    <a:pt x="4317" y="0"/>
                    <a:pt x="3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0"/>
            <p:cNvSpPr/>
            <p:nvPr/>
          </p:nvSpPr>
          <p:spPr>
            <a:xfrm>
              <a:off x="877137" y="2310084"/>
              <a:ext cx="264824" cy="235214"/>
            </a:xfrm>
            <a:custGeom>
              <a:avLst/>
              <a:gdLst/>
              <a:ahLst/>
              <a:cxnLst/>
              <a:rect l="l" t="t" r="r" b="b"/>
              <a:pathLst>
                <a:path w="7155" h="6355" extrusionOk="0">
                  <a:moveTo>
                    <a:pt x="5946" y="1"/>
                  </a:moveTo>
                  <a:cubicBezTo>
                    <a:pt x="4846" y="1"/>
                    <a:pt x="3046" y="196"/>
                    <a:pt x="1838" y="1322"/>
                  </a:cubicBezTo>
                  <a:cubicBezTo>
                    <a:pt x="0" y="3053"/>
                    <a:pt x="241" y="6300"/>
                    <a:pt x="241" y="6300"/>
                  </a:cubicBezTo>
                  <a:cubicBezTo>
                    <a:pt x="241" y="6300"/>
                    <a:pt x="627" y="6354"/>
                    <a:pt x="1208" y="6354"/>
                  </a:cubicBezTo>
                  <a:cubicBezTo>
                    <a:pt x="2308" y="6354"/>
                    <a:pt x="4106" y="6160"/>
                    <a:pt x="5308" y="5033"/>
                  </a:cubicBezTo>
                  <a:cubicBezTo>
                    <a:pt x="7155" y="3303"/>
                    <a:pt x="6914" y="55"/>
                    <a:pt x="6914" y="55"/>
                  </a:cubicBezTo>
                  <a:cubicBezTo>
                    <a:pt x="6914" y="55"/>
                    <a:pt x="6528" y="1"/>
                    <a:pt x="5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1" name="Google Shape;661;p40"/>
            <p:cNvGrpSpPr/>
            <p:nvPr/>
          </p:nvGrpSpPr>
          <p:grpSpPr>
            <a:xfrm rot="-176431">
              <a:off x="1114434" y="776353"/>
              <a:ext cx="1128641" cy="1390098"/>
              <a:chOff x="6294785" y="993966"/>
              <a:chExt cx="1128622" cy="1390075"/>
            </a:xfrm>
          </p:grpSpPr>
          <p:sp>
            <p:nvSpPr>
              <p:cNvPr id="662" name="Google Shape;662;p40"/>
              <p:cNvSpPr/>
              <p:nvPr/>
            </p:nvSpPr>
            <p:spPr>
              <a:xfrm>
                <a:off x="6314919" y="1180469"/>
                <a:ext cx="1108487" cy="1203572"/>
              </a:xfrm>
              <a:custGeom>
                <a:avLst/>
                <a:gdLst/>
                <a:ahLst/>
                <a:cxnLst/>
                <a:rect l="l" t="t" r="r" b="b"/>
                <a:pathLst>
                  <a:path w="29949" h="32518" extrusionOk="0">
                    <a:moveTo>
                      <a:pt x="8312" y="1"/>
                    </a:moveTo>
                    <a:cubicBezTo>
                      <a:pt x="6958" y="1"/>
                      <a:pt x="5603" y="370"/>
                      <a:pt x="4399" y="1144"/>
                    </a:cubicBezTo>
                    <a:cubicBezTo>
                      <a:pt x="920" y="3383"/>
                      <a:pt x="1" y="8147"/>
                      <a:pt x="2338" y="11778"/>
                    </a:cubicBezTo>
                    <a:cubicBezTo>
                      <a:pt x="2659" y="12277"/>
                      <a:pt x="3400" y="13285"/>
                      <a:pt x="4069" y="14160"/>
                    </a:cubicBezTo>
                    <a:cubicBezTo>
                      <a:pt x="5077" y="15489"/>
                      <a:pt x="5755" y="18540"/>
                      <a:pt x="6023" y="20092"/>
                    </a:cubicBezTo>
                    <a:cubicBezTo>
                      <a:pt x="6433" y="22465"/>
                      <a:pt x="6933" y="24758"/>
                      <a:pt x="8351" y="26961"/>
                    </a:cubicBezTo>
                    <a:cubicBezTo>
                      <a:pt x="10631" y="30502"/>
                      <a:pt x="14249" y="32517"/>
                      <a:pt x="17936" y="32517"/>
                    </a:cubicBezTo>
                    <a:cubicBezTo>
                      <a:pt x="19833" y="32517"/>
                      <a:pt x="21747" y="31984"/>
                      <a:pt x="23508" y="30851"/>
                    </a:cubicBezTo>
                    <a:cubicBezTo>
                      <a:pt x="28691" y="27514"/>
                      <a:pt x="29949" y="21064"/>
                      <a:pt x="26505" y="15703"/>
                    </a:cubicBezTo>
                    <a:cubicBezTo>
                      <a:pt x="25087" y="13499"/>
                      <a:pt x="22982" y="11787"/>
                      <a:pt x="20956" y="10475"/>
                    </a:cubicBezTo>
                    <a:cubicBezTo>
                      <a:pt x="19815" y="9735"/>
                      <a:pt x="17379" y="7264"/>
                      <a:pt x="16273" y="5640"/>
                    </a:cubicBezTo>
                    <a:cubicBezTo>
                      <a:pt x="15684" y="4784"/>
                      <a:pt x="15247" y="4177"/>
                      <a:pt x="14926" y="3677"/>
                    </a:cubicBezTo>
                    <a:cubicBezTo>
                      <a:pt x="13400" y="1307"/>
                      <a:pt x="10858" y="1"/>
                      <a:pt x="83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0"/>
              <p:cNvSpPr/>
              <p:nvPr/>
            </p:nvSpPr>
            <p:spPr>
              <a:xfrm>
                <a:off x="6294785" y="993966"/>
                <a:ext cx="210712" cy="252980"/>
              </a:xfrm>
              <a:custGeom>
                <a:avLst/>
                <a:gdLst/>
                <a:ahLst/>
                <a:cxnLst/>
                <a:rect l="l" t="t" r="r" b="b"/>
                <a:pathLst>
                  <a:path w="5693" h="6835" extrusionOk="0">
                    <a:moveTo>
                      <a:pt x="3168" y="1"/>
                    </a:moveTo>
                    <a:lnTo>
                      <a:pt x="1" y="2035"/>
                    </a:lnTo>
                    <a:lnTo>
                      <a:pt x="4550" y="6834"/>
                    </a:lnTo>
                    <a:lnTo>
                      <a:pt x="5692" y="6103"/>
                    </a:lnTo>
                    <a:lnTo>
                      <a:pt x="3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0"/>
              <p:cNvSpPr/>
              <p:nvPr/>
            </p:nvSpPr>
            <p:spPr>
              <a:xfrm>
                <a:off x="6672194" y="1842204"/>
                <a:ext cx="184285" cy="164410"/>
              </a:xfrm>
              <a:custGeom>
                <a:avLst/>
                <a:gdLst/>
                <a:ahLst/>
                <a:cxnLst/>
                <a:rect l="l" t="t" r="r" b="b"/>
                <a:pathLst>
                  <a:path w="4979" h="4442" extrusionOk="0">
                    <a:moveTo>
                      <a:pt x="2409" y="0"/>
                    </a:moveTo>
                    <a:cubicBezTo>
                      <a:pt x="2017" y="0"/>
                      <a:pt x="1624" y="107"/>
                      <a:pt x="1276" y="331"/>
                    </a:cubicBezTo>
                    <a:cubicBezTo>
                      <a:pt x="268" y="982"/>
                      <a:pt x="0" y="2347"/>
                      <a:pt x="670" y="3391"/>
                    </a:cubicBezTo>
                    <a:cubicBezTo>
                      <a:pt x="1104" y="4068"/>
                      <a:pt x="1828" y="4441"/>
                      <a:pt x="2559" y="4441"/>
                    </a:cubicBezTo>
                    <a:cubicBezTo>
                      <a:pt x="2953" y="4441"/>
                      <a:pt x="3349" y="4333"/>
                      <a:pt x="3703" y="4104"/>
                    </a:cubicBezTo>
                    <a:cubicBezTo>
                      <a:pt x="4711" y="3462"/>
                      <a:pt x="4978" y="2088"/>
                      <a:pt x="4309" y="1053"/>
                    </a:cubicBezTo>
                    <a:cubicBezTo>
                      <a:pt x="3873" y="373"/>
                      <a:pt x="3142" y="0"/>
                      <a:pt x="2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0"/>
              <p:cNvSpPr/>
              <p:nvPr/>
            </p:nvSpPr>
            <p:spPr>
              <a:xfrm>
                <a:off x="6698954" y="1892873"/>
                <a:ext cx="71027" cy="60182"/>
              </a:xfrm>
              <a:custGeom>
                <a:avLst/>
                <a:gdLst/>
                <a:ahLst/>
                <a:cxnLst/>
                <a:rect l="l" t="t" r="r" b="b"/>
                <a:pathLst>
                  <a:path w="1919" h="1626" extrusionOk="0">
                    <a:moveTo>
                      <a:pt x="1022" y="0"/>
                    </a:moveTo>
                    <a:cubicBezTo>
                      <a:pt x="855" y="0"/>
                      <a:pt x="682" y="48"/>
                      <a:pt x="526" y="148"/>
                    </a:cubicBezTo>
                    <a:cubicBezTo>
                      <a:pt x="125" y="407"/>
                      <a:pt x="0" y="907"/>
                      <a:pt x="232" y="1281"/>
                    </a:cubicBezTo>
                    <a:cubicBezTo>
                      <a:pt x="380" y="1505"/>
                      <a:pt x="631" y="1626"/>
                      <a:pt x="894" y="1626"/>
                    </a:cubicBezTo>
                    <a:cubicBezTo>
                      <a:pt x="1060" y="1626"/>
                      <a:pt x="1231" y="1578"/>
                      <a:pt x="1383" y="1477"/>
                    </a:cubicBezTo>
                    <a:cubicBezTo>
                      <a:pt x="1784" y="1228"/>
                      <a:pt x="1918" y="719"/>
                      <a:pt x="1677" y="344"/>
                    </a:cubicBezTo>
                    <a:cubicBezTo>
                      <a:pt x="1535" y="120"/>
                      <a:pt x="1286" y="0"/>
                      <a:pt x="10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0"/>
              <p:cNvSpPr/>
              <p:nvPr/>
            </p:nvSpPr>
            <p:spPr>
              <a:xfrm>
                <a:off x="6789411" y="1913933"/>
                <a:ext cx="25465" cy="21615"/>
              </a:xfrm>
              <a:custGeom>
                <a:avLst/>
                <a:gdLst/>
                <a:ahLst/>
                <a:cxnLst/>
                <a:rect l="l" t="t" r="r" b="b"/>
                <a:pathLst>
                  <a:path w="688" h="584" extrusionOk="0">
                    <a:moveTo>
                      <a:pt x="366" y="0"/>
                    </a:moveTo>
                    <a:cubicBezTo>
                      <a:pt x="306" y="0"/>
                      <a:pt x="244" y="17"/>
                      <a:pt x="188" y="52"/>
                    </a:cubicBezTo>
                    <a:cubicBezTo>
                      <a:pt x="45" y="141"/>
                      <a:pt x="0" y="329"/>
                      <a:pt x="81" y="462"/>
                    </a:cubicBezTo>
                    <a:cubicBezTo>
                      <a:pt x="136" y="540"/>
                      <a:pt x="230" y="583"/>
                      <a:pt x="327" y="583"/>
                    </a:cubicBezTo>
                    <a:cubicBezTo>
                      <a:pt x="386" y="583"/>
                      <a:pt x="446" y="567"/>
                      <a:pt x="500" y="534"/>
                    </a:cubicBezTo>
                    <a:cubicBezTo>
                      <a:pt x="643" y="436"/>
                      <a:pt x="687" y="257"/>
                      <a:pt x="598" y="123"/>
                    </a:cubicBezTo>
                    <a:cubicBezTo>
                      <a:pt x="549" y="42"/>
                      <a:pt x="461" y="0"/>
                      <a:pt x="3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0"/>
              <p:cNvSpPr/>
              <p:nvPr/>
            </p:nvSpPr>
            <p:spPr>
              <a:xfrm>
                <a:off x="6923134" y="1681055"/>
                <a:ext cx="184285" cy="164298"/>
              </a:xfrm>
              <a:custGeom>
                <a:avLst/>
                <a:gdLst/>
                <a:ahLst/>
                <a:cxnLst/>
                <a:rect l="l" t="t" r="r" b="b"/>
                <a:pathLst>
                  <a:path w="4979" h="4439" extrusionOk="0">
                    <a:moveTo>
                      <a:pt x="2415" y="0"/>
                    </a:moveTo>
                    <a:cubicBezTo>
                      <a:pt x="2023" y="0"/>
                      <a:pt x="1628" y="107"/>
                      <a:pt x="1276" y="331"/>
                    </a:cubicBezTo>
                    <a:cubicBezTo>
                      <a:pt x="277" y="983"/>
                      <a:pt x="0" y="2347"/>
                      <a:pt x="670" y="3391"/>
                    </a:cubicBezTo>
                    <a:cubicBezTo>
                      <a:pt x="1104" y="4069"/>
                      <a:pt x="1832" y="4438"/>
                      <a:pt x="2562" y="4438"/>
                    </a:cubicBezTo>
                    <a:cubicBezTo>
                      <a:pt x="2957" y="4438"/>
                      <a:pt x="3352" y="4330"/>
                      <a:pt x="3703" y="4105"/>
                    </a:cubicBezTo>
                    <a:cubicBezTo>
                      <a:pt x="4711" y="3463"/>
                      <a:pt x="4978" y="2089"/>
                      <a:pt x="4309" y="1045"/>
                    </a:cubicBezTo>
                    <a:cubicBezTo>
                      <a:pt x="3874" y="371"/>
                      <a:pt x="3147" y="0"/>
                      <a:pt x="241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0"/>
              <p:cNvSpPr/>
              <p:nvPr/>
            </p:nvSpPr>
            <p:spPr>
              <a:xfrm>
                <a:off x="6990162" y="1705297"/>
                <a:ext cx="71360" cy="60219"/>
              </a:xfrm>
              <a:custGeom>
                <a:avLst/>
                <a:gdLst/>
                <a:ahLst/>
                <a:cxnLst/>
                <a:rect l="l" t="t" r="r" b="b"/>
                <a:pathLst>
                  <a:path w="1928" h="1627" extrusionOk="0">
                    <a:moveTo>
                      <a:pt x="1031" y="1"/>
                    </a:moveTo>
                    <a:cubicBezTo>
                      <a:pt x="864" y="1"/>
                      <a:pt x="691" y="49"/>
                      <a:pt x="536" y="149"/>
                    </a:cubicBezTo>
                    <a:cubicBezTo>
                      <a:pt x="134" y="399"/>
                      <a:pt x="0" y="907"/>
                      <a:pt x="241" y="1282"/>
                    </a:cubicBezTo>
                    <a:cubicBezTo>
                      <a:pt x="389" y="1506"/>
                      <a:pt x="637" y="1627"/>
                      <a:pt x="899" y="1627"/>
                    </a:cubicBezTo>
                    <a:cubicBezTo>
                      <a:pt x="1065" y="1627"/>
                      <a:pt x="1237" y="1578"/>
                      <a:pt x="1392" y="1478"/>
                    </a:cubicBezTo>
                    <a:cubicBezTo>
                      <a:pt x="1794" y="1220"/>
                      <a:pt x="1927" y="720"/>
                      <a:pt x="1687" y="345"/>
                    </a:cubicBezTo>
                    <a:cubicBezTo>
                      <a:pt x="1544" y="121"/>
                      <a:pt x="1295" y="1"/>
                      <a:pt x="10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0"/>
              <p:cNvSpPr/>
              <p:nvPr/>
            </p:nvSpPr>
            <p:spPr>
              <a:xfrm>
                <a:off x="6986868" y="1786983"/>
                <a:ext cx="25465" cy="21689"/>
              </a:xfrm>
              <a:custGeom>
                <a:avLst/>
                <a:gdLst/>
                <a:ahLst/>
                <a:cxnLst/>
                <a:rect l="l" t="t" r="r" b="b"/>
                <a:pathLst>
                  <a:path w="688" h="586" extrusionOk="0">
                    <a:moveTo>
                      <a:pt x="364" y="0"/>
                    </a:moveTo>
                    <a:cubicBezTo>
                      <a:pt x="305" y="0"/>
                      <a:pt x="243" y="18"/>
                      <a:pt x="188" y="56"/>
                    </a:cubicBezTo>
                    <a:cubicBezTo>
                      <a:pt x="45" y="146"/>
                      <a:pt x="0" y="324"/>
                      <a:pt x="81" y="458"/>
                    </a:cubicBezTo>
                    <a:cubicBezTo>
                      <a:pt x="135" y="540"/>
                      <a:pt x="224" y="585"/>
                      <a:pt x="317" y="585"/>
                    </a:cubicBezTo>
                    <a:cubicBezTo>
                      <a:pt x="375" y="585"/>
                      <a:pt x="436" y="567"/>
                      <a:pt x="491" y="529"/>
                    </a:cubicBezTo>
                    <a:cubicBezTo>
                      <a:pt x="634" y="440"/>
                      <a:pt x="687" y="253"/>
                      <a:pt x="598" y="128"/>
                    </a:cubicBezTo>
                    <a:cubicBezTo>
                      <a:pt x="549" y="46"/>
                      <a:pt x="459" y="0"/>
                      <a:pt x="3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0"/>
              <p:cNvSpPr/>
              <p:nvPr/>
            </p:nvSpPr>
            <p:spPr>
              <a:xfrm>
                <a:off x="6888121" y="1894391"/>
                <a:ext cx="151603" cy="127804"/>
              </a:xfrm>
              <a:custGeom>
                <a:avLst/>
                <a:gdLst/>
                <a:ahLst/>
                <a:cxnLst/>
                <a:rect l="l" t="t" r="r" b="b"/>
                <a:pathLst>
                  <a:path w="4096" h="3453" fill="none" extrusionOk="0">
                    <a:moveTo>
                      <a:pt x="1" y="2025"/>
                    </a:moveTo>
                    <a:cubicBezTo>
                      <a:pt x="1" y="2025"/>
                      <a:pt x="1089" y="3453"/>
                      <a:pt x="2588" y="2480"/>
                    </a:cubicBezTo>
                    <a:cubicBezTo>
                      <a:pt x="4096" y="1517"/>
                      <a:pt x="3141" y="0"/>
                      <a:pt x="3141" y="0"/>
                    </a:cubicBezTo>
                  </a:path>
                </a:pathLst>
              </a:custGeom>
              <a:noFill/>
              <a:ln w="19050" cap="rnd" cmpd="sng">
                <a:solidFill>
                  <a:schemeClr val="accent5"/>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0"/>
              <p:cNvSpPr/>
              <p:nvPr/>
            </p:nvSpPr>
            <p:spPr>
              <a:xfrm>
                <a:off x="6734263" y="2022970"/>
                <a:ext cx="122215" cy="90570"/>
              </a:xfrm>
              <a:custGeom>
                <a:avLst/>
                <a:gdLst/>
                <a:ahLst/>
                <a:cxnLst/>
                <a:rect l="l" t="t" r="r" b="b"/>
                <a:pathLst>
                  <a:path w="3302" h="2447" extrusionOk="0">
                    <a:moveTo>
                      <a:pt x="2206" y="1"/>
                    </a:moveTo>
                    <a:cubicBezTo>
                      <a:pt x="1863" y="1"/>
                      <a:pt x="1464" y="121"/>
                      <a:pt x="1089" y="362"/>
                    </a:cubicBezTo>
                    <a:cubicBezTo>
                      <a:pt x="349" y="835"/>
                      <a:pt x="1" y="1611"/>
                      <a:pt x="304" y="2084"/>
                    </a:cubicBezTo>
                    <a:cubicBezTo>
                      <a:pt x="461" y="2326"/>
                      <a:pt x="753" y="2446"/>
                      <a:pt x="1098" y="2446"/>
                    </a:cubicBezTo>
                    <a:cubicBezTo>
                      <a:pt x="1441" y="2446"/>
                      <a:pt x="1836" y="2328"/>
                      <a:pt x="2204" y="2093"/>
                    </a:cubicBezTo>
                    <a:cubicBezTo>
                      <a:pt x="2945" y="1611"/>
                      <a:pt x="3301" y="835"/>
                      <a:pt x="2989" y="362"/>
                    </a:cubicBezTo>
                    <a:cubicBezTo>
                      <a:pt x="2838" y="121"/>
                      <a:pt x="2550" y="1"/>
                      <a:pt x="22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0"/>
              <p:cNvSpPr/>
              <p:nvPr/>
            </p:nvSpPr>
            <p:spPr>
              <a:xfrm>
                <a:off x="7071699" y="1805859"/>
                <a:ext cx="122215" cy="90459"/>
              </a:xfrm>
              <a:custGeom>
                <a:avLst/>
                <a:gdLst/>
                <a:ahLst/>
                <a:cxnLst/>
                <a:rect l="l" t="t" r="r" b="b"/>
                <a:pathLst>
                  <a:path w="3302" h="2444" extrusionOk="0">
                    <a:moveTo>
                      <a:pt x="2204" y="0"/>
                    </a:moveTo>
                    <a:cubicBezTo>
                      <a:pt x="1862" y="0"/>
                      <a:pt x="1467" y="118"/>
                      <a:pt x="1098" y="358"/>
                    </a:cubicBezTo>
                    <a:cubicBezTo>
                      <a:pt x="358" y="831"/>
                      <a:pt x="1" y="1607"/>
                      <a:pt x="313" y="2089"/>
                    </a:cubicBezTo>
                    <a:cubicBezTo>
                      <a:pt x="465" y="2325"/>
                      <a:pt x="755" y="2443"/>
                      <a:pt x="1099" y="2443"/>
                    </a:cubicBezTo>
                    <a:cubicBezTo>
                      <a:pt x="1444" y="2443"/>
                      <a:pt x="1843" y="2325"/>
                      <a:pt x="2213" y="2089"/>
                    </a:cubicBezTo>
                    <a:cubicBezTo>
                      <a:pt x="2954" y="1616"/>
                      <a:pt x="3302" y="840"/>
                      <a:pt x="2998" y="358"/>
                    </a:cubicBezTo>
                    <a:cubicBezTo>
                      <a:pt x="2842" y="121"/>
                      <a:pt x="2550" y="0"/>
                      <a:pt x="2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73" name="Google Shape;673;p40"/>
          <p:cNvGrpSpPr/>
          <p:nvPr/>
        </p:nvGrpSpPr>
        <p:grpSpPr>
          <a:xfrm>
            <a:off x="6936704" y="466909"/>
            <a:ext cx="1789780" cy="3559838"/>
            <a:chOff x="6581229" y="890684"/>
            <a:chExt cx="1789780" cy="3559838"/>
          </a:xfrm>
        </p:grpSpPr>
        <p:grpSp>
          <p:nvGrpSpPr>
            <p:cNvPr id="674" name="Google Shape;674;p40"/>
            <p:cNvGrpSpPr/>
            <p:nvPr/>
          </p:nvGrpSpPr>
          <p:grpSpPr>
            <a:xfrm>
              <a:off x="7409128" y="1308180"/>
              <a:ext cx="961881" cy="1034203"/>
              <a:chOff x="7468910" y="2928169"/>
              <a:chExt cx="961881" cy="1034203"/>
            </a:xfrm>
          </p:grpSpPr>
          <p:sp>
            <p:nvSpPr>
              <p:cNvPr id="675" name="Google Shape;675;p40"/>
              <p:cNvSpPr/>
              <p:nvPr/>
            </p:nvSpPr>
            <p:spPr>
              <a:xfrm>
                <a:off x="7468910" y="2954262"/>
                <a:ext cx="961881" cy="982423"/>
              </a:xfrm>
              <a:custGeom>
                <a:avLst/>
                <a:gdLst/>
                <a:ahLst/>
                <a:cxnLst/>
                <a:rect l="l" t="t" r="r" b="b"/>
                <a:pathLst>
                  <a:path w="25988" h="26543" extrusionOk="0">
                    <a:moveTo>
                      <a:pt x="17749" y="1"/>
                    </a:moveTo>
                    <a:cubicBezTo>
                      <a:pt x="12938" y="1"/>
                      <a:pt x="6962" y="4336"/>
                      <a:pt x="3864" y="9716"/>
                    </a:cubicBezTo>
                    <a:cubicBezTo>
                      <a:pt x="1" y="16415"/>
                      <a:pt x="2053" y="22187"/>
                      <a:pt x="7040" y="25060"/>
                    </a:cubicBezTo>
                    <a:cubicBezTo>
                      <a:pt x="8718" y="26028"/>
                      <a:pt x="10515" y="26542"/>
                      <a:pt x="12308" y="26542"/>
                    </a:cubicBezTo>
                    <a:cubicBezTo>
                      <a:pt x="15836" y="26542"/>
                      <a:pt x="19347" y="24553"/>
                      <a:pt x="21902" y="20117"/>
                    </a:cubicBezTo>
                    <a:cubicBezTo>
                      <a:pt x="25756" y="13427"/>
                      <a:pt x="25988" y="3694"/>
                      <a:pt x="21001" y="821"/>
                    </a:cubicBezTo>
                    <a:cubicBezTo>
                      <a:pt x="20025" y="258"/>
                      <a:pt x="18922" y="1"/>
                      <a:pt x="177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0"/>
              <p:cNvSpPr/>
              <p:nvPr/>
            </p:nvSpPr>
            <p:spPr>
              <a:xfrm>
                <a:off x="7495336" y="2928169"/>
                <a:ext cx="919613" cy="1034203"/>
              </a:xfrm>
              <a:custGeom>
                <a:avLst/>
                <a:gdLst/>
                <a:ahLst/>
                <a:cxnLst/>
                <a:rect l="l" t="t" r="r" b="b"/>
                <a:pathLst>
                  <a:path w="24846" h="27942" extrusionOk="0">
                    <a:moveTo>
                      <a:pt x="17039" y="1418"/>
                    </a:moveTo>
                    <a:cubicBezTo>
                      <a:pt x="18125" y="1418"/>
                      <a:pt x="19108" y="1655"/>
                      <a:pt x="19939" y="2133"/>
                    </a:cubicBezTo>
                    <a:cubicBezTo>
                      <a:pt x="22027" y="3337"/>
                      <a:pt x="23267" y="6112"/>
                      <a:pt x="23356" y="9760"/>
                    </a:cubicBezTo>
                    <a:cubicBezTo>
                      <a:pt x="23436" y="13311"/>
                      <a:pt x="22401" y="17316"/>
                      <a:pt x="20582" y="20474"/>
                    </a:cubicBezTo>
                    <a:cubicBezTo>
                      <a:pt x="18301" y="24432"/>
                      <a:pt x="15029" y="26543"/>
                      <a:pt x="11554" y="26543"/>
                    </a:cubicBezTo>
                    <a:cubicBezTo>
                      <a:pt x="9944" y="26543"/>
                      <a:pt x="8292" y="26090"/>
                      <a:pt x="6674" y="25158"/>
                    </a:cubicBezTo>
                    <a:cubicBezTo>
                      <a:pt x="1562" y="22205"/>
                      <a:pt x="420" y="16558"/>
                      <a:pt x="3756" y="10768"/>
                    </a:cubicBezTo>
                    <a:cubicBezTo>
                      <a:pt x="5576" y="7619"/>
                      <a:pt x="8520" y="4711"/>
                      <a:pt x="11634" y="3007"/>
                    </a:cubicBezTo>
                    <a:cubicBezTo>
                      <a:pt x="13551" y="1952"/>
                      <a:pt x="15410" y="1418"/>
                      <a:pt x="17039" y="1418"/>
                    </a:cubicBezTo>
                    <a:close/>
                    <a:moveTo>
                      <a:pt x="17028" y="0"/>
                    </a:moveTo>
                    <a:cubicBezTo>
                      <a:pt x="15173" y="0"/>
                      <a:pt x="13108" y="596"/>
                      <a:pt x="10956" y="1776"/>
                    </a:cubicBezTo>
                    <a:cubicBezTo>
                      <a:pt x="7575" y="3632"/>
                      <a:pt x="4506" y="6656"/>
                      <a:pt x="2534" y="10073"/>
                    </a:cubicBezTo>
                    <a:cubicBezTo>
                      <a:pt x="625" y="13391"/>
                      <a:pt x="1" y="16719"/>
                      <a:pt x="741" y="19689"/>
                    </a:cubicBezTo>
                    <a:cubicBezTo>
                      <a:pt x="1419" y="22446"/>
                      <a:pt x="3275" y="24819"/>
                      <a:pt x="5969" y="26371"/>
                    </a:cubicBezTo>
                    <a:cubicBezTo>
                      <a:pt x="7772" y="27410"/>
                      <a:pt x="9706" y="27941"/>
                      <a:pt x="11604" y="27941"/>
                    </a:cubicBezTo>
                    <a:cubicBezTo>
                      <a:pt x="12543" y="27941"/>
                      <a:pt x="13472" y="27812"/>
                      <a:pt x="14372" y="27549"/>
                    </a:cubicBezTo>
                    <a:cubicBezTo>
                      <a:pt x="17316" y="26701"/>
                      <a:pt x="19886" y="24498"/>
                      <a:pt x="21795" y="21170"/>
                    </a:cubicBezTo>
                    <a:cubicBezTo>
                      <a:pt x="23766" y="17754"/>
                      <a:pt x="24846" y="13579"/>
                      <a:pt x="24757" y="9725"/>
                    </a:cubicBezTo>
                    <a:cubicBezTo>
                      <a:pt x="24658" y="5523"/>
                      <a:pt x="23195" y="2392"/>
                      <a:pt x="20644" y="920"/>
                    </a:cubicBezTo>
                    <a:cubicBezTo>
                      <a:pt x="19576" y="306"/>
                      <a:pt x="18355" y="0"/>
                      <a:pt x="170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0"/>
              <p:cNvSpPr/>
              <p:nvPr/>
            </p:nvSpPr>
            <p:spPr>
              <a:xfrm>
                <a:off x="7682875" y="3371386"/>
                <a:ext cx="450775" cy="428420"/>
              </a:xfrm>
              <a:custGeom>
                <a:avLst/>
                <a:gdLst/>
                <a:ahLst/>
                <a:cxnLst/>
                <a:rect l="l" t="t" r="r" b="b"/>
                <a:pathLst>
                  <a:path w="12179" h="11575" extrusionOk="0">
                    <a:moveTo>
                      <a:pt x="6107" y="0"/>
                    </a:moveTo>
                    <a:cubicBezTo>
                      <a:pt x="5902" y="0"/>
                      <a:pt x="5696" y="11"/>
                      <a:pt x="5487" y="33"/>
                    </a:cubicBezTo>
                    <a:cubicBezTo>
                      <a:pt x="2311" y="364"/>
                      <a:pt x="1" y="3209"/>
                      <a:pt x="331" y="6385"/>
                    </a:cubicBezTo>
                    <a:cubicBezTo>
                      <a:pt x="648" y="9362"/>
                      <a:pt x="3154" y="11575"/>
                      <a:pt x="6073" y="11575"/>
                    </a:cubicBezTo>
                    <a:cubicBezTo>
                      <a:pt x="6278" y="11575"/>
                      <a:pt x="6484" y="11564"/>
                      <a:pt x="6692" y="11542"/>
                    </a:cubicBezTo>
                    <a:cubicBezTo>
                      <a:pt x="9876" y="11211"/>
                      <a:pt x="12178" y="8366"/>
                      <a:pt x="11848" y="5190"/>
                    </a:cubicBezTo>
                    <a:cubicBezTo>
                      <a:pt x="11539" y="2213"/>
                      <a:pt x="9034" y="0"/>
                      <a:pt x="6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0"/>
              <p:cNvSpPr/>
              <p:nvPr/>
            </p:nvSpPr>
            <p:spPr>
              <a:xfrm>
                <a:off x="7960908" y="3129255"/>
                <a:ext cx="113628" cy="94493"/>
              </a:xfrm>
              <a:custGeom>
                <a:avLst/>
                <a:gdLst/>
                <a:ahLst/>
                <a:cxnLst/>
                <a:rect l="l" t="t" r="r" b="b"/>
                <a:pathLst>
                  <a:path w="3070" h="2553" fill="none" extrusionOk="0">
                    <a:moveTo>
                      <a:pt x="437" y="1"/>
                    </a:moveTo>
                    <a:cubicBezTo>
                      <a:pt x="0" y="759"/>
                      <a:pt x="241" y="1714"/>
                      <a:pt x="964" y="2133"/>
                    </a:cubicBezTo>
                    <a:cubicBezTo>
                      <a:pt x="1695" y="2552"/>
                      <a:pt x="2632" y="2276"/>
                      <a:pt x="3069" y="1526"/>
                    </a:cubicBezTo>
                  </a:path>
                </a:pathLst>
              </a:custGeom>
              <a:noFill/>
              <a:ln w="19050" cap="rnd" cmpd="sng">
                <a:solidFill>
                  <a:schemeClr val="accent5"/>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0"/>
              <p:cNvSpPr/>
              <p:nvPr/>
            </p:nvSpPr>
            <p:spPr>
              <a:xfrm>
                <a:off x="8142488" y="3234257"/>
                <a:ext cx="113628" cy="94160"/>
              </a:xfrm>
              <a:custGeom>
                <a:avLst/>
                <a:gdLst/>
                <a:ahLst/>
                <a:cxnLst/>
                <a:rect l="l" t="t" r="r" b="b"/>
                <a:pathLst>
                  <a:path w="3070" h="2544" fill="none" extrusionOk="0">
                    <a:moveTo>
                      <a:pt x="3070" y="1517"/>
                    </a:moveTo>
                    <a:cubicBezTo>
                      <a:pt x="2633" y="2267"/>
                      <a:pt x="1696" y="2543"/>
                      <a:pt x="964" y="2124"/>
                    </a:cubicBezTo>
                    <a:cubicBezTo>
                      <a:pt x="242" y="1704"/>
                      <a:pt x="1" y="750"/>
                      <a:pt x="438" y="1"/>
                    </a:cubicBezTo>
                  </a:path>
                </a:pathLst>
              </a:custGeom>
              <a:noFill/>
              <a:ln w="19050" cap="rnd" cmpd="sng">
                <a:solidFill>
                  <a:schemeClr val="accent5"/>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0"/>
              <p:cNvSpPr/>
              <p:nvPr/>
            </p:nvSpPr>
            <p:spPr>
              <a:xfrm>
                <a:off x="8008764" y="3264977"/>
                <a:ext cx="104375" cy="88534"/>
              </a:xfrm>
              <a:custGeom>
                <a:avLst/>
                <a:gdLst/>
                <a:ahLst/>
                <a:cxnLst/>
                <a:rect l="l" t="t" r="r" b="b"/>
                <a:pathLst>
                  <a:path w="2820" h="2392" fill="none" extrusionOk="0">
                    <a:moveTo>
                      <a:pt x="545" y="0"/>
                    </a:moveTo>
                    <a:cubicBezTo>
                      <a:pt x="545" y="0"/>
                      <a:pt x="1" y="1133"/>
                      <a:pt x="1089" y="1767"/>
                    </a:cubicBezTo>
                    <a:cubicBezTo>
                      <a:pt x="2178" y="2391"/>
                      <a:pt x="2820" y="1312"/>
                      <a:pt x="2820" y="1312"/>
                    </a:cubicBezTo>
                  </a:path>
                </a:pathLst>
              </a:custGeom>
              <a:noFill/>
              <a:ln w="19050" cap="rnd" cmpd="sng">
                <a:solidFill>
                  <a:schemeClr val="accent5"/>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0"/>
              <p:cNvSpPr/>
              <p:nvPr/>
            </p:nvSpPr>
            <p:spPr>
              <a:xfrm>
                <a:off x="7893546" y="3207683"/>
                <a:ext cx="86868" cy="62255"/>
              </a:xfrm>
              <a:custGeom>
                <a:avLst/>
                <a:gdLst/>
                <a:ahLst/>
                <a:cxnLst/>
                <a:rect l="l" t="t" r="r" b="b"/>
                <a:pathLst>
                  <a:path w="2347" h="1682" extrusionOk="0">
                    <a:moveTo>
                      <a:pt x="798" y="0"/>
                    </a:moveTo>
                    <a:cubicBezTo>
                      <a:pt x="533" y="0"/>
                      <a:pt x="311" y="94"/>
                      <a:pt x="206" y="281"/>
                    </a:cubicBezTo>
                    <a:cubicBezTo>
                      <a:pt x="0" y="629"/>
                      <a:pt x="277" y="1156"/>
                      <a:pt x="812" y="1468"/>
                    </a:cubicBezTo>
                    <a:cubicBezTo>
                      <a:pt x="1058" y="1611"/>
                      <a:pt x="1317" y="1681"/>
                      <a:pt x="1546" y="1681"/>
                    </a:cubicBezTo>
                    <a:cubicBezTo>
                      <a:pt x="1814" y="1681"/>
                      <a:pt x="2040" y="1585"/>
                      <a:pt x="2150" y="1397"/>
                    </a:cubicBezTo>
                    <a:cubicBezTo>
                      <a:pt x="2347" y="1058"/>
                      <a:pt x="2070" y="522"/>
                      <a:pt x="1535" y="210"/>
                    </a:cubicBezTo>
                    <a:cubicBezTo>
                      <a:pt x="1287" y="70"/>
                      <a:pt x="1027" y="0"/>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0"/>
              <p:cNvSpPr/>
              <p:nvPr/>
            </p:nvSpPr>
            <p:spPr>
              <a:xfrm>
                <a:off x="8138194" y="3348661"/>
                <a:ext cx="86905" cy="62144"/>
              </a:xfrm>
              <a:custGeom>
                <a:avLst/>
                <a:gdLst/>
                <a:ahLst/>
                <a:cxnLst/>
                <a:rect l="l" t="t" r="r" b="b"/>
                <a:pathLst>
                  <a:path w="2348" h="1679" extrusionOk="0">
                    <a:moveTo>
                      <a:pt x="798" y="0"/>
                    </a:moveTo>
                    <a:cubicBezTo>
                      <a:pt x="531" y="0"/>
                      <a:pt x="308" y="95"/>
                      <a:pt x="197" y="282"/>
                    </a:cubicBezTo>
                    <a:cubicBezTo>
                      <a:pt x="1" y="621"/>
                      <a:pt x="269" y="1156"/>
                      <a:pt x="813" y="1468"/>
                    </a:cubicBezTo>
                    <a:cubicBezTo>
                      <a:pt x="1060" y="1608"/>
                      <a:pt x="1321" y="1678"/>
                      <a:pt x="1549" y="1678"/>
                    </a:cubicBezTo>
                    <a:cubicBezTo>
                      <a:pt x="1815" y="1678"/>
                      <a:pt x="2036" y="1584"/>
                      <a:pt x="2142" y="1397"/>
                    </a:cubicBezTo>
                    <a:cubicBezTo>
                      <a:pt x="2347" y="1058"/>
                      <a:pt x="2071" y="523"/>
                      <a:pt x="1535" y="210"/>
                    </a:cubicBezTo>
                    <a:cubicBezTo>
                      <a:pt x="1288" y="70"/>
                      <a:pt x="1027" y="0"/>
                      <a:pt x="7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 name="Google Shape;683;p40"/>
            <p:cNvGrpSpPr/>
            <p:nvPr/>
          </p:nvGrpSpPr>
          <p:grpSpPr>
            <a:xfrm>
              <a:off x="6819620" y="2861317"/>
              <a:ext cx="1156011" cy="1589205"/>
              <a:chOff x="7125552" y="1221256"/>
              <a:chExt cx="1156011" cy="1589205"/>
            </a:xfrm>
          </p:grpSpPr>
          <p:sp>
            <p:nvSpPr>
              <p:cNvPr id="684" name="Google Shape;684;p40"/>
              <p:cNvSpPr/>
              <p:nvPr/>
            </p:nvSpPr>
            <p:spPr>
              <a:xfrm>
                <a:off x="7125552" y="1235987"/>
                <a:ext cx="1156011" cy="1574475"/>
              </a:xfrm>
              <a:custGeom>
                <a:avLst/>
                <a:gdLst/>
                <a:ahLst/>
                <a:cxnLst/>
                <a:rect l="l" t="t" r="r" b="b"/>
                <a:pathLst>
                  <a:path w="31233" h="42539" extrusionOk="0">
                    <a:moveTo>
                      <a:pt x="16013" y="1"/>
                    </a:moveTo>
                    <a:lnTo>
                      <a:pt x="13310" y="3364"/>
                    </a:lnTo>
                    <a:lnTo>
                      <a:pt x="16361" y="5541"/>
                    </a:lnTo>
                    <a:cubicBezTo>
                      <a:pt x="16433" y="5657"/>
                      <a:pt x="16504" y="5782"/>
                      <a:pt x="16566" y="5897"/>
                    </a:cubicBezTo>
                    <a:cubicBezTo>
                      <a:pt x="17173" y="6959"/>
                      <a:pt x="17699" y="7985"/>
                      <a:pt x="18128" y="8984"/>
                    </a:cubicBezTo>
                    <a:cubicBezTo>
                      <a:pt x="18556" y="9992"/>
                      <a:pt x="18895" y="10965"/>
                      <a:pt x="19145" y="11892"/>
                    </a:cubicBezTo>
                    <a:cubicBezTo>
                      <a:pt x="19394" y="12838"/>
                      <a:pt x="19546" y="13739"/>
                      <a:pt x="19635" y="14604"/>
                    </a:cubicBezTo>
                    <a:cubicBezTo>
                      <a:pt x="19716" y="15479"/>
                      <a:pt x="19751" y="16317"/>
                      <a:pt x="19689" y="17147"/>
                    </a:cubicBezTo>
                    <a:lnTo>
                      <a:pt x="19680" y="17459"/>
                    </a:lnTo>
                    <a:lnTo>
                      <a:pt x="19635" y="17771"/>
                    </a:lnTo>
                    <a:cubicBezTo>
                      <a:pt x="19609" y="17977"/>
                      <a:pt x="19609" y="18182"/>
                      <a:pt x="19582" y="18387"/>
                    </a:cubicBezTo>
                    <a:cubicBezTo>
                      <a:pt x="19501" y="18806"/>
                      <a:pt x="19475" y="19208"/>
                      <a:pt x="19377" y="19627"/>
                    </a:cubicBezTo>
                    <a:lnTo>
                      <a:pt x="19323" y="19939"/>
                    </a:lnTo>
                    <a:cubicBezTo>
                      <a:pt x="19296" y="20037"/>
                      <a:pt x="19296" y="20144"/>
                      <a:pt x="19261" y="20242"/>
                    </a:cubicBezTo>
                    <a:cubicBezTo>
                      <a:pt x="19207" y="20457"/>
                      <a:pt x="19154" y="20662"/>
                      <a:pt x="19109" y="20867"/>
                    </a:cubicBezTo>
                    <a:lnTo>
                      <a:pt x="19038" y="21179"/>
                    </a:lnTo>
                    <a:lnTo>
                      <a:pt x="18948" y="21500"/>
                    </a:lnTo>
                    <a:cubicBezTo>
                      <a:pt x="18886" y="21705"/>
                      <a:pt x="18832" y="21920"/>
                      <a:pt x="18779" y="22125"/>
                    </a:cubicBezTo>
                    <a:lnTo>
                      <a:pt x="18369" y="23400"/>
                    </a:lnTo>
                    <a:lnTo>
                      <a:pt x="18128" y="24052"/>
                    </a:lnTo>
                    <a:lnTo>
                      <a:pt x="18021" y="24373"/>
                    </a:lnTo>
                    <a:cubicBezTo>
                      <a:pt x="17985" y="24480"/>
                      <a:pt x="17940" y="24587"/>
                      <a:pt x="17896" y="24694"/>
                    </a:cubicBezTo>
                    <a:cubicBezTo>
                      <a:pt x="17227" y="26425"/>
                      <a:pt x="16468" y="27995"/>
                      <a:pt x="15585" y="29449"/>
                    </a:cubicBezTo>
                    <a:lnTo>
                      <a:pt x="15505" y="29583"/>
                    </a:lnTo>
                    <a:lnTo>
                      <a:pt x="15416" y="29717"/>
                    </a:lnTo>
                    <a:lnTo>
                      <a:pt x="15237" y="29975"/>
                    </a:lnTo>
                    <a:lnTo>
                      <a:pt x="15068" y="30243"/>
                    </a:lnTo>
                    <a:cubicBezTo>
                      <a:pt x="15041" y="30287"/>
                      <a:pt x="15014" y="30332"/>
                      <a:pt x="14987" y="30377"/>
                    </a:cubicBezTo>
                    <a:lnTo>
                      <a:pt x="14889" y="30502"/>
                    </a:lnTo>
                    <a:cubicBezTo>
                      <a:pt x="14764" y="30671"/>
                      <a:pt x="14640" y="30841"/>
                      <a:pt x="14515" y="31019"/>
                    </a:cubicBezTo>
                    <a:cubicBezTo>
                      <a:pt x="14399" y="31189"/>
                      <a:pt x="14256" y="31340"/>
                      <a:pt x="14122" y="31510"/>
                    </a:cubicBezTo>
                    <a:cubicBezTo>
                      <a:pt x="13587" y="32170"/>
                      <a:pt x="13007" y="32812"/>
                      <a:pt x="12347" y="33410"/>
                    </a:cubicBezTo>
                    <a:cubicBezTo>
                      <a:pt x="11687" y="34016"/>
                      <a:pt x="10964" y="34596"/>
                      <a:pt x="10152" y="35158"/>
                    </a:cubicBezTo>
                    <a:cubicBezTo>
                      <a:pt x="9332" y="35711"/>
                      <a:pt x="8430" y="36238"/>
                      <a:pt x="7458" y="36728"/>
                    </a:cubicBezTo>
                    <a:cubicBezTo>
                      <a:pt x="6477" y="37219"/>
                      <a:pt x="5406" y="37674"/>
                      <a:pt x="4273" y="38102"/>
                    </a:cubicBezTo>
                    <a:cubicBezTo>
                      <a:pt x="4023" y="38191"/>
                      <a:pt x="3774" y="38290"/>
                      <a:pt x="3524" y="38379"/>
                    </a:cubicBezTo>
                    <a:lnTo>
                      <a:pt x="0" y="37487"/>
                    </a:lnTo>
                    <a:lnTo>
                      <a:pt x="339" y="40538"/>
                    </a:lnTo>
                    <a:lnTo>
                      <a:pt x="3265" y="40886"/>
                    </a:lnTo>
                    <a:cubicBezTo>
                      <a:pt x="3622" y="41046"/>
                      <a:pt x="3997" y="41198"/>
                      <a:pt x="4371" y="41341"/>
                    </a:cubicBezTo>
                    <a:cubicBezTo>
                      <a:pt x="5727" y="41840"/>
                      <a:pt x="7155" y="42197"/>
                      <a:pt x="8627" y="42384"/>
                    </a:cubicBezTo>
                    <a:cubicBezTo>
                      <a:pt x="9429" y="42487"/>
                      <a:pt x="10245" y="42539"/>
                      <a:pt x="11068" y="42539"/>
                    </a:cubicBezTo>
                    <a:cubicBezTo>
                      <a:pt x="13253" y="42539"/>
                      <a:pt x="15479" y="42173"/>
                      <a:pt x="17592" y="41421"/>
                    </a:cubicBezTo>
                    <a:cubicBezTo>
                      <a:pt x="20510" y="40395"/>
                      <a:pt x="23132" y="38620"/>
                      <a:pt x="25166" y="36470"/>
                    </a:cubicBezTo>
                    <a:cubicBezTo>
                      <a:pt x="27200" y="34302"/>
                      <a:pt x="28681" y="31795"/>
                      <a:pt x="29671" y="29235"/>
                    </a:cubicBezTo>
                    <a:cubicBezTo>
                      <a:pt x="29921" y="28592"/>
                      <a:pt x="30126" y="27932"/>
                      <a:pt x="30341" y="27272"/>
                    </a:cubicBezTo>
                    <a:cubicBezTo>
                      <a:pt x="30528" y="26594"/>
                      <a:pt x="30697" y="25916"/>
                      <a:pt x="30840" y="25220"/>
                    </a:cubicBezTo>
                    <a:cubicBezTo>
                      <a:pt x="30903" y="24864"/>
                      <a:pt x="30956" y="24507"/>
                      <a:pt x="31010" y="24150"/>
                    </a:cubicBezTo>
                    <a:lnTo>
                      <a:pt x="31090" y="23624"/>
                    </a:lnTo>
                    <a:cubicBezTo>
                      <a:pt x="31117" y="23445"/>
                      <a:pt x="31126" y="23258"/>
                      <a:pt x="31143" y="23079"/>
                    </a:cubicBezTo>
                    <a:cubicBezTo>
                      <a:pt x="31170" y="22714"/>
                      <a:pt x="31197" y="22348"/>
                      <a:pt x="31215" y="21982"/>
                    </a:cubicBezTo>
                    <a:cubicBezTo>
                      <a:pt x="31233" y="21616"/>
                      <a:pt x="31224" y="21242"/>
                      <a:pt x="31224" y="20867"/>
                    </a:cubicBezTo>
                    <a:cubicBezTo>
                      <a:pt x="31233" y="20135"/>
                      <a:pt x="31135" y="19368"/>
                      <a:pt x="31063" y="18628"/>
                    </a:cubicBezTo>
                    <a:cubicBezTo>
                      <a:pt x="31045" y="18440"/>
                      <a:pt x="31001" y="18244"/>
                      <a:pt x="30974" y="18057"/>
                    </a:cubicBezTo>
                    <a:cubicBezTo>
                      <a:pt x="30938" y="17869"/>
                      <a:pt x="30903" y="17682"/>
                      <a:pt x="30867" y="17495"/>
                    </a:cubicBezTo>
                    <a:lnTo>
                      <a:pt x="30760" y="16933"/>
                    </a:lnTo>
                    <a:lnTo>
                      <a:pt x="30617" y="16371"/>
                    </a:lnTo>
                    <a:cubicBezTo>
                      <a:pt x="30564" y="16183"/>
                      <a:pt x="30519" y="15996"/>
                      <a:pt x="30465" y="15809"/>
                    </a:cubicBezTo>
                    <a:cubicBezTo>
                      <a:pt x="30403" y="15630"/>
                      <a:pt x="30358" y="15443"/>
                      <a:pt x="30287" y="15256"/>
                    </a:cubicBezTo>
                    <a:cubicBezTo>
                      <a:pt x="30162" y="14890"/>
                      <a:pt x="30037" y="14524"/>
                      <a:pt x="29895" y="14158"/>
                    </a:cubicBezTo>
                    <a:cubicBezTo>
                      <a:pt x="29752" y="13801"/>
                      <a:pt x="29582" y="13445"/>
                      <a:pt x="29422" y="13088"/>
                    </a:cubicBezTo>
                    <a:cubicBezTo>
                      <a:pt x="29279" y="12731"/>
                      <a:pt x="29074" y="12392"/>
                      <a:pt x="28886" y="12044"/>
                    </a:cubicBezTo>
                    <a:cubicBezTo>
                      <a:pt x="28137" y="10679"/>
                      <a:pt x="27209" y="9412"/>
                      <a:pt x="26148" y="8288"/>
                    </a:cubicBezTo>
                    <a:cubicBezTo>
                      <a:pt x="25086" y="7173"/>
                      <a:pt x="23873" y="6254"/>
                      <a:pt x="22660" y="5389"/>
                    </a:cubicBezTo>
                    <a:cubicBezTo>
                      <a:pt x="21678" y="4693"/>
                      <a:pt x="19894" y="4078"/>
                      <a:pt x="18306" y="3774"/>
                    </a:cubicBezTo>
                    <a:lnTo>
                      <a:pt x="160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0"/>
              <p:cNvSpPr/>
              <p:nvPr/>
            </p:nvSpPr>
            <p:spPr>
              <a:xfrm>
                <a:off x="7340812" y="2671307"/>
                <a:ext cx="280370" cy="46932"/>
              </a:xfrm>
              <a:custGeom>
                <a:avLst/>
                <a:gdLst/>
                <a:ahLst/>
                <a:cxnLst/>
                <a:rect l="l" t="t" r="r" b="b"/>
                <a:pathLst>
                  <a:path w="7575" h="1268" fill="none" extrusionOk="0">
                    <a:moveTo>
                      <a:pt x="7575" y="0"/>
                    </a:moveTo>
                    <a:cubicBezTo>
                      <a:pt x="5451" y="750"/>
                      <a:pt x="2953" y="1214"/>
                      <a:pt x="1" y="1267"/>
                    </a:cubicBezTo>
                  </a:path>
                </a:pathLst>
              </a:custGeom>
              <a:noFill/>
              <a:ln w="15825"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0"/>
              <p:cNvSpPr/>
              <p:nvPr/>
            </p:nvSpPr>
            <p:spPr>
              <a:xfrm>
                <a:off x="7742649" y="2433580"/>
                <a:ext cx="186247" cy="179659"/>
              </a:xfrm>
              <a:custGeom>
                <a:avLst/>
                <a:gdLst/>
                <a:ahLst/>
                <a:cxnLst/>
                <a:rect l="l" t="t" r="r" b="b"/>
                <a:pathLst>
                  <a:path w="5032" h="4854" fill="none" extrusionOk="0">
                    <a:moveTo>
                      <a:pt x="5032" y="0"/>
                    </a:moveTo>
                    <a:cubicBezTo>
                      <a:pt x="3801" y="1820"/>
                      <a:pt x="2177" y="3515"/>
                      <a:pt x="1" y="4853"/>
                    </a:cubicBezTo>
                  </a:path>
                </a:pathLst>
              </a:custGeom>
              <a:noFill/>
              <a:ln w="15825"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0"/>
              <p:cNvSpPr/>
              <p:nvPr/>
            </p:nvSpPr>
            <p:spPr>
              <a:xfrm>
                <a:off x="7859199" y="1440033"/>
                <a:ext cx="222260" cy="501593"/>
              </a:xfrm>
              <a:custGeom>
                <a:avLst/>
                <a:gdLst/>
                <a:ahLst/>
                <a:cxnLst/>
                <a:rect l="l" t="t" r="r" b="b"/>
                <a:pathLst>
                  <a:path w="6005" h="13552" fill="none" extrusionOk="0">
                    <a:moveTo>
                      <a:pt x="1" y="1"/>
                    </a:moveTo>
                    <a:cubicBezTo>
                      <a:pt x="1" y="1"/>
                      <a:pt x="5897" y="5202"/>
                      <a:pt x="6005" y="13552"/>
                    </a:cubicBezTo>
                  </a:path>
                </a:pathLst>
              </a:custGeom>
              <a:noFill/>
              <a:ln w="15825" cap="rnd" cmpd="sng">
                <a:solidFill>
                  <a:schemeClr val="accent1"/>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0"/>
              <p:cNvSpPr/>
              <p:nvPr/>
            </p:nvSpPr>
            <p:spPr>
              <a:xfrm>
                <a:off x="7594380" y="1221256"/>
                <a:ext cx="144016" cy="147458"/>
              </a:xfrm>
              <a:custGeom>
                <a:avLst/>
                <a:gdLst/>
                <a:ahLst/>
                <a:cxnLst/>
                <a:rect l="l" t="t" r="r" b="b"/>
                <a:pathLst>
                  <a:path w="3891" h="3984" extrusionOk="0">
                    <a:moveTo>
                      <a:pt x="2596" y="1"/>
                    </a:moveTo>
                    <a:cubicBezTo>
                      <a:pt x="1984" y="1"/>
                      <a:pt x="1260" y="423"/>
                      <a:pt x="750" y="1139"/>
                    </a:cubicBezTo>
                    <a:cubicBezTo>
                      <a:pt x="37" y="2129"/>
                      <a:pt x="1" y="3316"/>
                      <a:pt x="661" y="3789"/>
                    </a:cubicBezTo>
                    <a:cubicBezTo>
                      <a:pt x="845" y="3921"/>
                      <a:pt x="1064" y="3983"/>
                      <a:pt x="1300" y="3983"/>
                    </a:cubicBezTo>
                    <a:cubicBezTo>
                      <a:pt x="1908" y="3983"/>
                      <a:pt x="2627" y="3566"/>
                      <a:pt x="3141" y="2852"/>
                    </a:cubicBezTo>
                    <a:cubicBezTo>
                      <a:pt x="3855" y="1862"/>
                      <a:pt x="3891" y="666"/>
                      <a:pt x="3230" y="194"/>
                    </a:cubicBezTo>
                    <a:cubicBezTo>
                      <a:pt x="3048" y="63"/>
                      <a:pt x="2830" y="1"/>
                      <a:pt x="25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0"/>
              <p:cNvSpPr/>
              <p:nvPr/>
            </p:nvSpPr>
            <p:spPr>
              <a:xfrm>
                <a:off x="8069870" y="2107357"/>
                <a:ext cx="141351" cy="128100"/>
              </a:xfrm>
              <a:custGeom>
                <a:avLst/>
                <a:gdLst/>
                <a:ahLst/>
                <a:cxnLst/>
                <a:rect l="l" t="t" r="r" b="b"/>
                <a:pathLst>
                  <a:path w="3819" h="3461" extrusionOk="0">
                    <a:moveTo>
                      <a:pt x="1948" y="1"/>
                    </a:moveTo>
                    <a:cubicBezTo>
                      <a:pt x="1261" y="1"/>
                      <a:pt x="604" y="436"/>
                      <a:pt x="339" y="1133"/>
                    </a:cubicBezTo>
                    <a:cubicBezTo>
                      <a:pt x="0" y="2034"/>
                      <a:pt x="428" y="3024"/>
                      <a:pt x="1294" y="3355"/>
                    </a:cubicBezTo>
                    <a:cubicBezTo>
                      <a:pt x="1483" y="3427"/>
                      <a:pt x="1678" y="3461"/>
                      <a:pt x="1870" y="3461"/>
                    </a:cubicBezTo>
                    <a:cubicBezTo>
                      <a:pt x="2555" y="3461"/>
                      <a:pt x="3208" y="3025"/>
                      <a:pt x="3479" y="2329"/>
                    </a:cubicBezTo>
                    <a:cubicBezTo>
                      <a:pt x="3818" y="1428"/>
                      <a:pt x="3390" y="437"/>
                      <a:pt x="2525" y="107"/>
                    </a:cubicBezTo>
                    <a:cubicBezTo>
                      <a:pt x="2336" y="35"/>
                      <a:pt x="2141" y="1"/>
                      <a:pt x="19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0"/>
              <p:cNvSpPr/>
              <p:nvPr/>
            </p:nvSpPr>
            <p:spPr>
              <a:xfrm>
                <a:off x="8135566" y="2141852"/>
                <a:ext cx="54853" cy="46081"/>
              </a:xfrm>
              <a:custGeom>
                <a:avLst/>
                <a:gdLst/>
                <a:ahLst/>
                <a:cxnLst/>
                <a:rect l="l" t="t" r="r" b="b"/>
                <a:pathLst>
                  <a:path w="1482" h="1245" extrusionOk="0">
                    <a:moveTo>
                      <a:pt x="702" y="1"/>
                    </a:moveTo>
                    <a:cubicBezTo>
                      <a:pt x="446" y="1"/>
                      <a:pt x="211" y="147"/>
                      <a:pt x="117" y="389"/>
                    </a:cubicBezTo>
                    <a:cubicBezTo>
                      <a:pt x="1" y="701"/>
                      <a:pt x="179" y="1067"/>
                      <a:pt x="527" y="1200"/>
                    </a:cubicBezTo>
                    <a:cubicBezTo>
                      <a:pt x="607" y="1230"/>
                      <a:pt x="690" y="1244"/>
                      <a:pt x="771" y="1244"/>
                    </a:cubicBezTo>
                    <a:cubicBezTo>
                      <a:pt x="1030" y="1244"/>
                      <a:pt x="1270" y="1099"/>
                      <a:pt x="1365" y="861"/>
                    </a:cubicBezTo>
                    <a:cubicBezTo>
                      <a:pt x="1481" y="540"/>
                      <a:pt x="1303" y="174"/>
                      <a:pt x="955" y="50"/>
                    </a:cubicBezTo>
                    <a:cubicBezTo>
                      <a:pt x="871" y="17"/>
                      <a:pt x="786" y="1"/>
                      <a:pt x="7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0"/>
              <p:cNvSpPr/>
              <p:nvPr/>
            </p:nvSpPr>
            <p:spPr>
              <a:xfrm>
                <a:off x="8101886" y="2168834"/>
                <a:ext cx="19839" cy="16730"/>
              </a:xfrm>
              <a:custGeom>
                <a:avLst/>
                <a:gdLst/>
                <a:ahLst/>
                <a:cxnLst/>
                <a:rect l="l" t="t" r="r" b="b"/>
                <a:pathLst>
                  <a:path w="536" h="452" extrusionOk="0">
                    <a:moveTo>
                      <a:pt x="259" y="1"/>
                    </a:moveTo>
                    <a:cubicBezTo>
                      <a:pt x="165" y="1"/>
                      <a:pt x="79" y="53"/>
                      <a:pt x="45" y="141"/>
                    </a:cubicBezTo>
                    <a:cubicBezTo>
                      <a:pt x="1" y="257"/>
                      <a:pt x="72" y="382"/>
                      <a:pt x="197" y="436"/>
                    </a:cubicBezTo>
                    <a:cubicBezTo>
                      <a:pt x="224" y="446"/>
                      <a:pt x="253" y="451"/>
                      <a:pt x="281" y="451"/>
                    </a:cubicBezTo>
                    <a:cubicBezTo>
                      <a:pt x="371" y="451"/>
                      <a:pt x="457" y="399"/>
                      <a:pt x="491" y="311"/>
                    </a:cubicBezTo>
                    <a:cubicBezTo>
                      <a:pt x="536" y="195"/>
                      <a:pt x="473" y="70"/>
                      <a:pt x="349" y="16"/>
                    </a:cubicBezTo>
                    <a:cubicBezTo>
                      <a:pt x="319" y="6"/>
                      <a:pt x="289" y="1"/>
                      <a:pt x="2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0"/>
              <p:cNvSpPr/>
              <p:nvPr/>
            </p:nvSpPr>
            <p:spPr>
              <a:xfrm>
                <a:off x="7853574" y="2025450"/>
                <a:ext cx="141388" cy="127989"/>
              </a:xfrm>
              <a:custGeom>
                <a:avLst/>
                <a:gdLst/>
                <a:ahLst/>
                <a:cxnLst/>
                <a:rect l="l" t="t" r="r" b="b"/>
                <a:pathLst>
                  <a:path w="3820" h="3458" extrusionOk="0">
                    <a:moveTo>
                      <a:pt x="1944" y="0"/>
                    </a:moveTo>
                    <a:cubicBezTo>
                      <a:pt x="1258" y="0"/>
                      <a:pt x="604" y="432"/>
                      <a:pt x="340" y="1134"/>
                    </a:cubicBezTo>
                    <a:cubicBezTo>
                      <a:pt x="1" y="2035"/>
                      <a:pt x="429" y="3025"/>
                      <a:pt x="1295" y="3355"/>
                    </a:cubicBezTo>
                    <a:cubicBezTo>
                      <a:pt x="1482" y="3425"/>
                      <a:pt x="1675" y="3458"/>
                      <a:pt x="1865" y="3458"/>
                    </a:cubicBezTo>
                    <a:cubicBezTo>
                      <a:pt x="2552" y="3458"/>
                      <a:pt x="3206" y="3026"/>
                      <a:pt x="3471" y="2320"/>
                    </a:cubicBezTo>
                    <a:cubicBezTo>
                      <a:pt x="3819" y="1428"/>
                      <a:pt x="3391" y="429"/>
                      <a:pt x="2526" y="108"/>
                    </a:cubicBezTo>
                    <a:cubicBezTo>
                      <a:pt x="2335" y="35"/>
                      <a:pt x="2138" y="0"/>
                      <a:pt x="19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0"/>
              <p:cNvSpPr/>
              <p:nvPr/>
            </p:nvSpPr>
            <p:spPr>
              <a:xfrm>
                <a:off x="7884293" y="2046769"/>
                <a:ext cx="54853" cy="45896"/>
              </a:xfrm>
              <a:custGeom>
                <a:avLst/>
                <a:gdLst/>
                <a:ahLst/>
                <a:cxnLst/>
                <a:rect l="l" t="t" r="r" b="b"/>
                <a:pathLst>
                  <a:path w="1482" h="1240" extrusionOk="0">
                    <a:moveTo>
                      <a:pt x="702" y="1"/>
                    </a:moveTo>
                    <a:cubicBezTo>
                      <a:pt x="447" y="1"/>
                      <a:pt x="211" y="146"/>
                      <a:pt x="117" y="388"/>
                    </a:cubicBezTo>
                    <a:cubicBezTo>
                      <a:pt x="1" y="701"/>
                      <a:pt x="179" y="1066"/>
                      <a:pt x="527" y="1191"/>
                    </a:cubicBezTo>
                    <a:cubicBezTo>
                      <a:pt x="611" y="1224"/>
                      <a:pt x="696" y="1240"/>
                      <a:pt x="780" y="1240"/>
                    </a:cubicBezTo>
                    <a:cubicBezTo>
                      <a:pt x="1036" y="1240"/>
                      <a:pt x="1271" y="1094"/>
                      <a:pt x="1366" y="852"/>
                    </a:cubicBezTo>
                    <a:cubicBezTo>
                      <a:pt x="1482" y="540"/>
                      <a:pt x="1303" y="174"/>
                      <a:pt x="955" y="49"/>
                    </a:cubicBezTo>
                    <a:cubicBezTo>
                      <a:pt x="872" y="16"/>
                      <a:pt x="786" y="1"/>
                      <a:pt x="7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0"/>
              <p:cNvSpPr/>
              <p:nvPr/>
            </p:nvSpPr>
            <p:spPr>
              <a:xfrm>
                <a:off x="7931853" y="2104470"/>
                <a:ext cx="19839" cy="16545"/>
              </a:xfrm>
              <a:custGeom>
                <a:avLst/>
                <a:gdLst/>
                <a:ahLst/>
                <a:cxnLst/>
                <a:rect l="l" t="t" r="r" b="b"/>
                <a:pathLst>
                  <a:path w="536" h="447" extrusionOk="0">
                    <a:moveTo>
                      <a:pt x="259" y="0"/>
                    </a:moveTo>
                    <a:cubicBezTo>
                      <a:pt x="165" y="0"/>
                      <a:pt x="79" y="52"/>
                      <a:pt x="45" y="141"/>
                    </a:cubicBezTo>
                    <a:cubicBezTo>
                      <a:pt x="0" y="257"/>
                      <a:pt x="72" y="382"/>
                      <a:pt x="197" y="426"/>
                    </a:cubicBezTo>
                    <a:cubicBezTo>
                      <a:pt x="227" y="440"/>
                      <a:pt x="259" y="447"/>
                      <a:pt x="290" y="447"/>
                    </a:cubicBezTo>
                    <a:cubicBezTo>
                      <a:pt x="377" y="447"/>
                      <a:pt x="458" y="395"/>
                      <a:pt x="491" y="310"/>
                    </a:cubicBezTo>
                    <a:cubicBezTo>
                      <a:pt x="536" y="194"/>
                      <a:pt x="473" y="60"/>
                      <a:pt x="348" y="16"/>
                    </a:cubicBezTo>
                    <a:cubicBezTo>
                      <a:pt x="319" y="5"/>
                      <a:pt x="288" y="0"/>
                      <a:pt x="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0"/>
              <p:cNvSpPr/>
              <p:nvPr/>
            </p:nvSpPr>
            <p:spPr>
              <a:xfrm>
                <a:off x="7936147" y="2186933"/>
                <a:ext cx="117922" cy="84537"/>
              </a:xfrm>
              <a:custGeom>
                <a:avLst/>
                <a:gdLst/>
                <a:ahLst/>
                <a:cxnLst/>
                <a:rect l="l" t="t" r="r" b="b"/>
                <a:pathLst>
                  <a:path w="3186" h="2284" fill="none" extrusionOk="0">
                    <a:moveTo>
                      <a:pt x="3185" y="1026"/>
                    </a:moveTo>
                    <a:cubicBezTo>
                      <a:pt x="3185" y="1026"/>
                      <a:pt x="2587" y="2284"/>
                      <a:pt x="1294" y="1793"/>
                    </a:cubicBezTo>
                    <a:cubicBezTo>
                      <a:pt x="0" y="1303"/>
                      <a:pt x="482" y="0"/>
                      <a:pt x="482" y="0"/>
                    </a:cubicBezTo>
                  </a:path>
                </a:pathLst>
              </a:custGeom>
              <a:noFill/>
              <a:ln w="19050" cap="rnd" cmpd="sng">
                <a:solidFill>
                  <a:schemeClr val="accent5"/>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0"/>
              <p:cNvSpPr/>
              <p:nvPr/>
            </p:nvSpPr>
            <p:spPr>
              <a:xfrm>
                <a:off x="8091670" y="2252851"/>
                <a:ext cx="97084" cy="63995"/>
              </a:xfrm>
              <a:custGeom>
                <a:avLst/>
                <a:gdLst/>
                <a:ahLst/>
                <a:cxnLst/>
                <a:rect l="l" t="t" r="r" b="b"/>
                <a:pathLst>
                  <a:path w="2623" h="1729" extrusionOk="0">
                    <a:moveTo>
                      <a:pt x="970" y="0"/>
                    </a:moveTo>
                    <a:cubicBezTo>
                      <a:pt x="579" y="0"/>
                      <a:pt x="259" y="153"/>
                      <a:pt x="152" y="432"/>
                    </a:cubicBezTo>
                    <a:cubicBezTo>
                      <a:pt x="0" y="842"/>
                      <a:pt x="393" y="1368"/>
                      <a:pt x="1026" y="1609"/>
                    </a:cubicBezTo>
                    <a:cubicBezTo>
                      <a:pt x="1242" y="1690"/>
                      <a:pt x="1458" y="1729"/>
                      <a:pt x="1656" y="1729"/>
                    </a:cubicBezTo>
                    <a:cubicBezTo>
                      <a:pt x="2046" y="1729"/>
                      <a:pt x="2365" y="1578"/>
                      <a:pt x="2471" y="1306"/>
                    </a:cubicBezTo>
                    <a:cubicBezTo>
                      <a:pt x="2623" y="895"/>
                      <a:pt x="2230" y="360"/>
                      <a:pt x="1597" y="119"/>
                    </a:cubicBezTo>
                    <a:cubicBezTo>
                      <a:pt x="1382" y="39"/>
                      <a:pt x="1167" y="0"/>
                      <a:pt x="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0"/>
              <p:cNvSpPr/>
              <p:nvPr/>
            </p:nvSpPr>
            <p:spPr>
              <a:xfrm>
                <a:off x="7800758" y="2142629"/>
                <a:ext cx="97121" cy="64180"/>
              </a:xfrm>
              <a:custGeom>
                <a:avLst/>
                <a:gdLst/>
                <a:ahLst/>
                <a:cxnLst/>
                <a:rect l="l" t="t" r="r" b="b"/>
                <a:pathLst>
                  <a:path w="2624" h="1734" extrusionOk="0">
                    <a:moveTo>
                      <a:pt x="978" y="0"/>
                    </a:moveTo>
                    <a:cubicBezTo>
                      <a:pt x="583" y="0"/>
                      <a:pt x="260" y="155"/>
                      <a:pt x="152" y="430"/>
                    </a:cubicBezTo>
                    <a:cubicBezTo>
                      <a:pt x="1" y="840"/>
                      <a:pt x="393" y="1376"/>
                      <a:pt x="1027" y="1616"/>
                    </a:cubicBezTo>
                    <a:cubicBezTo>
                      <a:pt x="1239" y="1696"/>
                      <a:pt x="1451" y="1734"/>
                      <a:pt x="1646" y="1734"/>
                    </a:cubicBezTo>
                    <a:cubicBezTo>
                      <a:pt x="2041" y="1734"/>
                      <a:pt x="2364" y="1579"/>
                      <a:pt x="2472" y="1304"/>
                    </a:cubicBezTo>
                    <a:cubicBezTo>
                      <a:pt x="2623" y="894"/>
                      <a:pt x="2231" y="359"/>
                      <a:pt x="1597" y="118"/>
                    </a:cubicBezTo>
                    <a:cubicBezTo>
                      <a:pt x="1385" y="38"/>
                      <a:pt x="1173" y="0"/>
                      <a:pt x="9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8" name="Google Shape;698;p40"/>
            <p:cNvSpPr/>
            <p:nvPr/>
          </p:nvSpPr>
          <p:spPr>
            <a:xfrm>
              <a:off x="6581229" y="3635949"/>
              <a:ext cx="324600" cy="192391"/>
            </a:xfrm>
            <a:custGeom>
              <a:avLst/>
              <a:gdLst/>
              <a:ahLst/>
              <a:cxnLst/>
              <a:rect l="l" t="t" r="r" b="b"/>
              <a:pathLst>
                <a:path w="8770" h="5198" extrusionOk="0">
                  <a:moveTo>
                    <a:pt x="3925" y="0"/>
                  </a:moveTo>
                  <a:cubicBezTo>
                    <a:pt x="1889" y="0"/>
                    <a:pt x="1" y="1306"/>
                    <a:pt x="1" y="1306"/>
                  </a:cubicBezTo>
                  <a:cubicBezTo>
                    <a:pt x="1" y="1306"/>
                    <a:pt x="1241" y="4312"/>
                    <a:pt x="3667" y="5035"/>
                  </a:cubicBezTo>
                  <a:cubicBezTo>
                    <a:pt x="4057" y="5150"/>
                    <a:pt x="4454" y="5198"/>
                    <a:pt x="4845" y="5198"/>
                  </a:cubicBezTo>
                  <a:cubicBezTo>
                    <a:pt x="6881" y="5198"/>
                    <a:pt x="8770" y="3893"/>
                    <a:pt x="8770" y="3893"/>
                  </a:cubicBezTo>
                  <a:cubicBezTo>
                    <a:pt x="8770" y="3893"/>
                    <a:pt x="7521" y="877"/>
                    <a:pt x="5103" y="164"/>
                  </a:cubicBezTo>
                  <a:cubicBezTo>
                    <a:pt x="4713" y="49"/>
                    <a:pt x="4317" y="0"/>
                    <a:pt x="39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0"/>
            <p:cNvSpPr/>
            <p:nvPr/>
          </p:nvSpPr>
          <p:spPr>
            <a:xfrm>
              <a:off x="7902306" y="2746961"/>
              <a:ext cx="246450" cy="246700"/>
            </a:xfrm>
            <a:custGeom>
              <a:avLst/>
              <a:gdLst/>
              <a:ahLst/>
              <a:cxnLst/>
              <a:rect l="l" t="t" r="r" b="b"/>
              <a:pathLst>
                <a:path w="9858" h="9868" extrusionOk="0">
                  <a:moveTo>
                    <a:pt x="4925" y="1"/>
                  </a:moveTo>
                  <a:cubicBezTo>
                    <a:pt x="2204" y="1"/>
                    <a:pt x="0" y="2213"/>
                    <a:pt x="0" y="4934"/>
                  </a:cubicBezTo>
                  <a:cubicBezTo>
                    <a:pt x="0" y="7664"/>
                    <a:pt x="2204" y="9867"/>
                    <a:pt x="4925" y="9867"/>
                  </a:cubicBezTo>
                  <a:cubicBezTo>
                    <a:pt x="7654" y="9867"/>
                    <a:pt x="9858" y="7664"/>
                    <a:pt x="9858" y="4934"/>
                  </a:cubicBezTo>
                  <a:cubicBezTo>
                    <a:pt x="9858" y="2213"/>
                    <a:pt x="7654" y="1"/>
                    <a:pt x="49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0"/>
            <p:cNvSpPr/>
            <p:nvPr/>
          </p:nvSpPr>
          <p:spPr>
            <a:xfrm>
              <a:off x="7975637" y="890684"/>
              <a:ext cx="264824" cy="235214"/>
            </a:xfrm>
            <a:custGeom>
              <a:avLst/>
              <a:gdLst/>
              <a:ahLst/>
              <a:cxnLst/>
              <a:rect l="l" t="t" r="r" b="b"/>
              <a:pathLst>
                <a:path w="7155" h="6355" extrusionOk="0">
                  <a:moveTo>
                    <a:pt x="5946" y="1"/>
                  </a:moveTo>
                  <a:cubicBezTo>
                    <a:pt x="4846" y="1"/>
                    <a:pt x="3046" y="196"/>
                    <a:pt x="1838" y="1322"/>
                  </a:cubicBezTo>
                  <a:cubicBezTo>
                    <a:pt x="0" y="3053"/>
                    <a:pt x="241" y="6300"/>
                    <a:pt x="241" y="6300"/>
                  </a:cubicBezTo>
                  <a:cubicBezTo>
                    <a:pt x="241" y="6300"/>
                    <a:pt x="627" y="6354"/>
                    <a:pt x="1208" y="6354"/>
                  </a:cubicBezTo>
                  <a:cubicBezTo>
                    <a:pt x="2308" y="6354"/>
                    <a:pt x="4106" y="6160"/>
                    <a:pt x="5308" y="5033"/>
                  </a:cubicBezTo>
                  <a:cubicBezTo>
                    <a:pt x="7155" y="3303"/>
                    <a:pt x="6914" y="55"/>
                    <a:pt x="6914" y="55"/>
                  </a:cubicBezTo>
                  <a:cubicBezTo>
                    <a:pt x="6914" y="55"/>
                    <a:pt x="6528" y="1"/>
                    <a:pt x="5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01" name="Google Shape;701;p40"/>
          <p:cNvCxnSpPr/>
          <p:nvPr/>
        </p:nvCxnSpPr>
        <p:spPr>
          <a:xfrm>
            <a:off x="2587050" y="2813264"/>
            <a:ext cx="3969900" cy="0"/>
          </a:xfrm>
          <a:prstGeom prst="straightConnector1">
            <a:avLst/>
          </a:prstGeom>
          <a:noFill/>
          <a:ln w="28575" cap="flat" cmpd="sng">
            <a:solidFill>
              <a:schemeClr val="dk1"/>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41"/>
          <p:cNvSpPr txBox="1">
            <a:spLocks noGrp="1"/>
          </p:cNvSpPr>
          <p:nvPr>
            <p:ph type="title"/>
          </p:nvPr>
        </p:nvSpPr>
        <p:spPr>
          <a:xfrm>
            <a:off x="253050" y="342950"/>
            <a:ext cx="86379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b="1">
                <a:latin typeface="Poppins"/>
                <a:ea typeface="Poppins"/>
                <a:cs typeface="Poppins"/>
                <a:sym typeface="Poppins"/>
              </a:rPr>
              <a:t>Vasario iššūkio metu pagrindinis mūsų dėmesys - </a:t>
            </a:r>
            <a:br>
              <a:rPr lang="en" sz="2200" b="1">
                <a:latin typeface="Poppins"/>
                <a:ea typeface="Poppins"/>
                <a:cs typeface="Poppins"/>
                <a:sym typeface="Poppins"/>
              </a:rPr>
            </a:br>
            <a:r>
              <a:rPr lang="en" sz="2200" b="1">
                <a:solidFill>
                  <a:schemeClr val="accent6"/>
                </a:solidFill>
                <a:latin typeface="Poppins"/>
                <a:ea typeface="Poppins"/>
                <a:cs typeface="Poppins"/>
                <a:sym typeface="Poppins"/>
              </a:rPr>
              <a:t>emocinei sveikatai</a:t>
            </a:r>
            <a:endParaRPr sz="2200" b="1">
              <a:solidFill>
                <a:schemeClr val="accent6"/>
              </a:solidFill>
              <a:latin typeface="Poppins"/>
              <a:ea typeface="Poppins"/>
              <a:cs typeface="Poppins"/>
              <a:sym typeface="Poppins"/>
            </a:endParaRPr>
          </a:p>
        </p:txBody>
      </p:sp>
      <p:sp>
        <p:nvSpPr>
          <p:cNvPr id="707" name="Google Shape;707;p41"/>
          <p:cNvSpPr txBox="1">
            <a:spLocks noGrp="1"/>
          </p:cNvSpPr>
          <p:nvPr>
            <p:ph type="subTitle" idx="4294967295"/>
          </p:nvPr>
        </p:nvSpPr>
        <p:spPr>
          <a:xfrm>
            <a:off x="586800" y="1185775"/>
            <a:ext cx="7970400" cy="1028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300" b="1"/>
              <a:t>,,Emocijų kampelis”</a:t>
            </a:r>
            <a:br>
              <a:rPr lang="en" sz="1300" b="1"/>
            </a:br>
            <a:r>
              <a:rPr lang="en" sz="1300"/>
              <a:t>Metodinė priemonė - įkūrėmė edukacinę erdvę, kurioje galima rasti sėdimąją vietą nusiraminimui, įvairių emocijų iliustracijas-veidukus, veidrodį, emocijų paleidimui skirtas priemones. Šioje erdvėje galima pabūti vienam, nusiraminti, paliūdėti, paleisti pyktį ar liūdesį.</a:t>
            </a:r>
            <a:endParaRPr sz="1300"/>
          </a:p>
        </p:txBody>
      </p:sp>
      <p:pic>
        <p:nvPicPr>
          <p:cNvPr id="708" name="Google Shape;708;p41"/>
          <p:cNvPicPr preferRelativeResize="0"/>
          <p:nvPr/>
        </p:nvPicPr>
        <p:blipFill>
          <a:blip r:embed="rId3">
            <a:alphaModFix/>
          </a:blip>
          <a:stretch>
            <a:fillRect/>
          </a:stretch>
        </p:blipFill>
        <p:spPr>
          <a:xfrm>
            <a:off x="2183400" y="2366888"/>
            <a:ext cx="1552200" cy="2069600"/>
          </a:xfrm>
          <a:prstGeom prst="rect">
            <a:avLst/>
          </a:prstGeom>
          <a:noFill/>
          <a:ln>
            <a:noFill/>
          </a:ln>
        </p:spPr>
      </p:pic>
      <p:pic>
        <p:nvPicPr>
          <p:cNvPr id="709" name="Google Shape;709;p41"/>
          <p:cNvPicPr preferRelativeResize="0"/>
          <p:nvPr/>
        </p:nvPicPr>
        <p:blipFill>
          <a:blip r:embed="rId4">
            <a:alphaModFix/>
          </a:blip>
          <a:stretch>
            <a:fillRect/>
          </a:stretch>
        </p:blipFill>
        <p:spPr>
          <a:xfrm>
            <a:off x="3790600" y="2366875"/>
            <a:ext cx="1552200" cy="2069593"/>
          </a:xfrm>
          <a:prstGeom prst="rect">
            <a:avLst/>
          </a:prstGeom>
          <a:noFill/>
          <a:ln>
            <a:noFill/>
          </a:ln>
        </p:spPr>
      </p:pic>
      <p:pic>
        <p:nvPicPr>
          <p:cNvPr id="710" name="Google Shape;710;p41"/>
          <p:cNvPicPr preferRelativeResize="0"/>
          <p:nvPr/>
        </p:nvPicPr>
        <p:blipFill>
          <a:blip r:embed="rId5">
            <a:alphaModFix/>
          </a:blip>
          <a:stretch>
            <a:fillRect/>
          </a:stretch>
        </p:blipFill>
        <p:spPr>
          <a:xfrm>
            <a:off x="5397800" y="2366888"/>
            <a:ext cx="1552200" cy="2069593"/>
          </a:xfrm>
          <a:prstGeom prst="rect">
            <a:avLst/>
          </a:prstGeom>
          <a:noFill/>
          <a:ln>
            <a:noFill/>
          </a:ln>
        </p:spPr>
      </p:pic>
      <p:pic>
        <p:nvPicPr>
          <p:cNvPr id="711" name="Google Shape;711;p41"/>
          <p:cNvPicPr preferRelativeResize="0"/>
          <p:nvPr/>
        </p:nvPicPr>
        <p:blipFill>
          <a:blip r:embed="rId6">
            <a:alphaModFix/>
          </a:blip>
          <a:stretch>
            <a:fillRect/>
          </a:stretch>
        </p:blipFill>
        <p:spPr>
          <a:xfrm>
            <a:off x="576200" y="2366875"/>
            <a:ext cx="1552200" cy="2069593"/>
          </a:xfrm>
          <a:prstGeom prst="rect">
            <a:avLst/>
          </a:prstGeom>
          <a:noFill/>
          <a:ln>
            <a:noFill/>
          </a:ln>
        </p:spPr>
      </p:pic>
      <p:pic>
        <p:nvPicPr>
          <p:cNvPr id="712" name="Google Shape;712;p41"/>
          <p:cNvPicPr preferRelativeResize="0"/>
          <p:nvPr/>
        </p:nvPicPr>
        <p:blipFill>
          <a:blip r:embed="rId7">
            <a:alphaModFix/>
          </a:blip>
          <a:stretch>
            <a:fillRect/>
          </a:stretch>
        </p:blipFill>
        <p:spPr>
          <a:xfrm>
            <a:off x="7004999" y="2366888"/>
            <a:ext cx="1552200" cy="2069577"/>
          </a:xfrm>
          <a:prstGeom prst="rect">
            <a:avLst/>
          </a:prstGeom>
          <a:noFill/>
          <a:ln>
            <a:noFill/>
          </a:ln>
        </p:spPr>
      </p:pic>
    </p:spTree>
  </p:cSld>
  <p:clrMapOvr>
    <a:masterClrMapping/>
  </p:clrMapOvr>
</p:sld>
</file>

<file path=ppt/theme/theme1.xml><?xml version="1.0" encoding="utf-8"?>
<a:theme xmlns:a="http://schemas.openxmlformats.org/drawingml/2006/main" name="Nutrition and making healthy food choices - Health- 2nd Grade by Slidesgo">
  <a:themeElements>
    <a:clrScheme name="Simple Light">
      <a:dk1>
        <a:srgbClr val="326006"/>
      </a:dk1>
      <a:lt1>
        <a:srgbClr val="DFF3D4"/>
      </a:lt1>
      <a:dk2>
        <a:srgbClr val="FCFCFC"/>
      </a:dk2>
      <a:lt2>
        <a:srgbClr val="F8E148"/>
      </a:lt2>
      <a:accent1>
        <a:srgbClr val="FF9500"/>
      </a:accent1>
      <a:accent2>
        <a:srgbClr val="FF4533"/>
      </a:accent2>
      <a:accent3>
        <a:srgbClr val="8CD365"/>
      </a:accent3>
      <a:accent4>
        <a:srgbClr val="4CAE4B"/>
      </a:accent4>
      <a:accent5>
        <a:srgbClr val="533006"/>
      </a:accent5>
      <a:accent6>
        <a:srgbClr val="A249B2"/>
      </a:accent6>
      <a:hlink>
        <a:srgbClr val="32600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622</Words>
  <Application>Microsoft Office PowerPoint</Application>
  <PresentationFormat>Demonstracija ekrane (16:9)</PresentationFormat>
  <Paragraphs>29</Paragraphs>
  <Slides>12</Slides>
  <Notes>12</Notes>
  <HiddenSlides>0</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12</vt:i4>
      </vt:variant>
    </vt:vector>
  </HeadingPairs>
  <TitlesOfParts>
    <vt:vector size="20" baseType="lpstr">
      <vt:lpstr>Arial</vt:lpstr>
      <vt:lpstr>Anaheim</vt:lpstr>
      <vt:lpstr>Poppins</vt:lpstr>
      <vt:lpstr>Nunito Light</vt:lpstr>
      <vt:lpstr>Poppins SemiBold</vt:lpstr>
      <vt:lpstr>Poppins Medium</vt:lpstr>
      <vt:lpstr>Lilita One</vt:lpstr>
      <vt:lpstr>Nutrition and making healthy food choices - Health- 2nd Grade by Slidesgo</vt:lpstr>
      <vt:lpstr>Projektas: ,,Sveikata visus metus”  Komanda: ,,Pagranduko sveikuoliai” ,,Saulyčių gr.” mokytojos: Raminta Matijošiūtė ir Jolita Andrijauskienė </vt:lpstr>
      <vt:lpstr>Vilniaus lopšelio – darželio „Pagrandukas“ dalyviai „Pagranduko sveikuoliai“ („Saulyčių gr. vaikai 4-5 m.) su iniciatyva pasinėrė į projekto „Sveikata visus metus“ iššūkius. </vt:lpstr>
      <vt:lpstr>Mūsų sveikatos kodas</vt:lpstr>
      <vt:lpstr>Net ir mažieji supranta, kad sveikata prasideda nuo sveikos mitybos, fizinio aktyvumo ir gero poilsio.</vt:lpstr>
      <vt:lpstr>„PowerPoint“ pateiktis</vt:lpstr>
      <vt:lpstr>Labai smagu patiems pasigaminti vitaminų užtaisą - šviežiai spaustas sultis.</vt:lpstr>
      <vt:lpstr>Labai svarbu fizinis aktyvumas; pasivaikščiojimas gryname ore, rytinė mankšta, kūno kultūros pamokėlės, judrūs žaidimai. Tai darome kasdieną, nesvarbu koks oras. Sningant važinėtis nuo kalniuko, lipdyti besmegenį, mėtyti sniego gniūžtes, čiuožti ledu ar tiesiog pasivaikščioti. Lyjant lietui vaikščioti su skėčiais, šokinėti per balas, o kartais jas ir pamatuoti. </vt:lpstr>
      <vt:lpstr>Vasario mėnesio iššūkis</vt:lpstr>
      <vt:lpstr>Vasario iššūkio metu pagrindinis mūsų dėmesys -  emocinei sveikatai</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Projektas: ,,Sveikata visus metus”  Komanda: ,,Pagranduko sveikuoliai” ,,Saulyčių gr.” mokytojos: Raminta Matijošiūtė ir Jolita Andrijauskienė </dc:title>
  <dc:creator>Jolanta</dc:creator>
  <cp:lastModifiedBy>User</cp:lastModifiedBy>
  <cp:revision>5</cp:revision>
  <dcterms:modified xsi:type="dcterms:W3CDTF">2024-03-08T13:09:28Z</dcterms:modified>
</cp:coreProperties>
</file>